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theme/themeOverride2.xml" ContentType="application/vnd.openxmlformats-officedocument.themeOverrid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theme/themeOverride3.xml" ContentType="application/vnd.openxmlformats-officedocument.themeOverrid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theme/themeOverride4.xml" ContentType="application/vnd.openxmlformats-officedocument.themeOverrid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theme/themeOverride5.xml" ContentType="application/vnd.openxmlformats-officedocument.themeOverrid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theme/themeOverride6.xml" ContentType="application/vnd.openxmlformats-officedocument.themeOverrid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theme/themeOverride7.xml" ContentType="application/vnd.openxmlformats-officedocument.themeOverrid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1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theme/theme12.xml" ContentType="application/vnd.openxmlformats-officedocument.theme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theme/theme13.xml" ContentType="application/vnd.openxmlformats-officedocument.theme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theme/theme14.xml" ContentType="application/vnd.openxmlformats-officedocument.theme+xml"/>
  <Override PartName="/ppt/theme/themeOverride8.xml" ContentType="application/vnd.openxmlformats-officedocument.themeOverride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theme/theme15.xml" ContentType="application/vnd.openxmlformats-officedocument.theme+xml"/>
  <Override PartName="/ppt/theme/themeOverride9.xml" ContentType="application/vnd.openxmlformats-officedocument.themeOverride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theme/theme16.xml" ContentType="application/vnd.openxmlformats-officedocument.theme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theme/theme17.xml" ContentType="application/vnd.openxmlformats-officedocument.theme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theme/theme18.xml" ContentType="application/vnd.openxmlformats-officedocument.theme+xml"/>
  <Override PartName="/ppt/theme/themeOverride10.xml" ContentType="application/vnd.openxmlformats-officedocument.themeOverride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theme/theme19.xml" ContentType="application/vnd.openxmlformats-officedocument.theme+xml"/>
  <Override PartName="/ppt/theme/theme20.xml" ContentType="application/vnd.openxmlformats-officedocument.theme+xml"/>
  <Override PartName="/ppt/theme/theme21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4489" r:id="rId1"/>
    <p:sldMasterId id="2147484560" r:id="rId2"/>
    <p:sldMasterId id="2147484569" r:id="rId3"/>
    <p:sldMasterId id="2147484583" r:id="rId4"/>
    <p:sldMasterId id="2147484596" r:id="rId5"/>
    <p:sldMasterId id="2147484608" r:id="rId6"/>
    <p:sldMasterId id="2147484620" r:id="rId7"/>
    <p:sldMasterId id="2147484632" r:id="rId8"/>
    <p:sldMasterId id="2147484644" r:id="rId9"/>
    <p:sldMasterId id="2147487255" r:id="rId10"/>
    <p:sldMasterId id="2147487268" r:id="rId11"/>
    <p:sldMasterId id="2147488343" r:id="rId12"/>
    <p:sldMasterId id="2147488371" r:id="rId13"/>
    <p:sldMasterId id="2147488659" r:id="rId14"/>
    <p:sldMasterId id="2147488696" r:id="rId15"/>
    <p:sldMasterId id="2147488709" r:id="rId16"/>
    <p:sldMasterId id="2147488734" r:id="rId17"/>
    <p:sldMasterId id="2147488806" r:id="rId18"/>
    <p:sldMasterId id="2147488830" r:id="rId19"/>
  </p:sldMasterIdLst>
  <p:notesMasterIdLst>
    <p:notesMasterId r:id="rId29"/>
  </p:notesMasterIdLst>
  <p:handoutMasterIdLst>
    <p:handoutMasterId r:id="rId30"/>
  </p:handoutMasterIdLst>
  <p:sldIdLst>
    <p:sldId id="559" r:id="rId20"/>
    <p:sldId id="554" r:id="rId21"/>
    <p:sldId id="550" r:id="rId22"/>
    <p:sldId id="566" r:id="rId23"/>
    <p:sldId id="560" r:id="rId24"/>
    <p:sldId id="555" r:id="rId25"/>
    <p:sldId id="567" r:id="rId26"/>
    <p:sldId id="568" r:id="rId27"/>
    <p:sldId id="564" r:id="rId28"/>
  </p:sldIdLst>
  <p:sldSz cx="9144000" cy="6858000" type="screen4x3"/>
  <p:notesSz cx="6797675" cy="992822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663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32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6989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652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3154" algn="l" defTabSz="913263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39784" algn="l" defTabSz="913263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196410" algn="l" defTabSz="913263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3043" algn="l" defTabSz="913263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00"/>
    <a:srgbClr val="006600"/>
    <a:srgbClr val="CC0000"/>
    <a:srgbClr val="FF6600"/>
    <a:srgbClr val="003300"/>
    <a:srgbClr val="CCFFFF"/>
    <a:srgbClr val="FFFFCC"/>
    <a:srgbClr val="FFCC66"/>
    <a:srgbClr val="CCFFCC"/>
    <a:srgbClr val="8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43" autoAdjust="0"/>
    <p:restoredTop sz="90857" autoAdjust="0"/>
  </p:normalViewPr>
  <p:slideViewPr>
    <p:cSldViewPr>
      <p:cViewPr>
        <p:scale>
          <a:sx n="100" d="100"/>
          <a:sy n="100" d="100"/>
        </p:scale>
        <p:origin x="-1956" y="-22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7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2.xml"/><Relationship Id="rId34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6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1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5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4.xml"/><Relationship Id="rId28" Type="http://schemas.openxmlformats.org/officeDocument/2006/relationships/slide" Target="slides/slide9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3.xml"/><Relationship Id="rId27" Type="http://schemas.openxmlformats.org/officeDocument/2006/relationships/slide" Target="slides/slide8.xml"/><Relationship Id="rId30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&#1050;&#1085;&#1080;&#1075;&#1072;1" TargetMode="External"/><Relationship Id="rId1" Type="http://schemas.openxmlformats.org/officeDocument/2006/relationships/themeOverride" Target="../theme/themeOverride1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6.6818611491378549E-2"/>
          <c:y val="2.667308250021282E-2"/>
          <c:w val="0.90777225317714227"/>
          <c:h val="0.72725793815117223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'ИОГВ по зонам'!$D$3</c:f>
              <c:strCache>
                <c:ptCount val="1"/>
                <c:pt idx="0">
                  <c:v>Высокая эффективность 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z="1200"/>
                      <a:t>23</a:t>
                    </a:r>
                    <a:r>
                      <a:rPr lang="ru-RU" sz="1200"/>
                      <a:t> учр.</a:t>
                    </a:r>
                  </a:p>
                  <a:p>
                    <a:r>
                      <a:rPr lang="ru-RU" sz="1200"/>
                      <a:t>23%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z="1200"/>
                      <a:t>12</a:t>
                    </a:r>
                    <a:r>
                      <a:rPr lang="ru-RU" sz="1200"/>
                      <a:t> учр.</a:t>
                    </a:r>
                  </a:p>
                  <a:p>
                    <a:r>
                      <a:rPr lang="ru-RU" sz="1200"/>
                      <a:t>12%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z="1200"/>
                      <a:t>1</a:t>
                    </a:r>
                    <a:r>
                      <a:rPr lang="ru-RU" sz="1200"/>
                      <a:t> учр.</a:t>
                    </a:r>
                  </a:p>
                  <a:p>
                    <a:r>
                      <a:rPr lang="ru-RU" sz="1200"/>
                      <a:t>3%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z="1200"/>
                      <a:t>1</a:t>
                    </a:r>
                    <a:r>
                      <a:rPr lang="ru-RU" sz="1200"/>
                      <a:t> учр.</a:t>
                    </a:r>
                  </a:p>
                  <a:p>
                    <a:r>
                      <a:rPr lang="ru-RU" sz="1200"/>
                      <a:t>6%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sz="1200"/>
                      <a:t>4</a:t>
                    </a:r>
                    <a:r>
                      <a:rPr lang="ru-RU" sz="1200"/>
                      <a:t> учр.</a:t>
                    </a:r>
                  </a:p>
                  <a:p>
                    <a:r>
                      <a:rPr lang="ru-RU" sz="1200"/>
                      <a:t>15%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 sz="1200"/>
                      <a:t>2</a:t>
                    </a:r>
                    <a:r>
                      <a:rPr lang="ru-RU" sz="1200"/>
                      <a:t> учр.</a:t>
                    </a:r>
                  </a:p>
                  <a:p>
                    <a:r>
                      <a:rPr lang="ru-RU" sz="1200"/>
                      <a:t>6%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/>
              <c:tx>
                <c:rich>
                  <a:bodyPr/>
                  <a:lstStyle/>
                  <a:p>
                    <a:r>
                      <a:rPr lang="en-US" sz="1200"/>
                      <a:t>5</a:t>
                    </a:r>
                    <a:r>
                      <a:rPr lang="ru-RU" sz="1200"/>
                      <a:t> учр.</a:t>
                    </a:r>
                  </a:p>
                  <a:p>
                    <a:r>
                      <a:rPr lang="ru-RU" sz="1200"/>
                      <a:t>7%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'ИОГВ по зонам'!$H$4:$H$10</c:f>
              <c:strCache>
                <c:ptCount val="7"/>
                <c:pt idx="0">
                  <c:v>Учреждения здравоохранения</c:v>
                </c:pt>
                <c:pt idx="1">
                  <c:v>Учреждения соц. защиты</c:v>
                </c:pt>
                <c:pt idx="2">
                  <c:v>Учреждения ветеринарии</c:v>
                </c:pt>
                <c:pt idx="3">
                  <c:v>Учреждения физ. культуры</c:v>
                </c:pt>
                <c:pt idx="4">
                  <c:v>Учреждения культуры</c:v>
                </c:pt>
                <c:pt idx="5">
                  <c:v>Учреждения занятости</c:v>
                </c:pt>
                <c:pt idx="6">
                  <c:v>Учреждения образования</c:v>
                </c:pt>
              </c:strCache>
            </c:strRef>
          </c:cat>
          <c:val>
            <c:numRef>
              <c:f>'ИОГВ по зонам'!$D$4:$D$10</c:f>
              <c:numCache>
                <c:formatCode>#,##0</c:formatCode>
                <c:ptCount val="7"/>
                <c:pt idx="0">
                  <c:v>23</c:v>
                </c:pt>
                <c:pt idx="1">
                  <c:v>12</c:v>
                </c:pt>
                <c:pt idx="2">
                  <c:v>1</c:v>
                </c:pt>
                <c:pt idx="3">
                  <c:v>1</c:v>
                </c:pt>
                <c:pt idx="4">
                  <c:v>4</c:v>
                </c:pt>
                <c:pt idx="5">
                  <c:v>2</c:v>
                </c:pt>
                <c:pt idx="6">
                  <c:v>5</c:v>
                </c:pt>
              </c:numCache>
            </c:numRef>
          </c:val>
        </c:ser>
        <c:ser>
          <c:idx val="1"/>
          <c:order val="1"/>
          <c:tx>
            <c:strRef>
              <c:f>'ИОГВ по зонам'!$E$3</c:f>
              <c:strCache>
                <c:ptCount val="1"/>
                <c:pt idx="0">
                  <c:v>Эффективность выше среднего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z="1200"/>
                      <a:t>39</a:t>
                    </a:r>
                    <a:r>
                      <a:rPr lang="ru-RU" sz="1200"/>
                      <a:t> учр.</a:t>
                    </a:r>
                  </a:p>
                  <a:p>
                    <a:r>
                      <a:rPr lang="ru-RU" sz="1200"/>
                      <a:t>40%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z="1200"/>
                      <a:t>14</a:t>
                    </a:r>
                    <a:r>
                      <a:rPr lang="ru-RU" sz="1200"/>
                      <a:t> учр.</a:t>
                    </a:r>
                  </a:p>
                  <a:p>
                    <a:r>
                      <a:rPr lang="ru-RU" sz="1200"/>
                      <a:t>13%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z="1200"/>
                      <a:t>19</a:t>
                    </a:r>
                    <a:r>
                      <a:rPr lang="ru-RU" sz="1200"/>
                      <a:t> учр.</a:t>
                    </a:r>
                  </a:p>
                  <a:p>
                    <a:r>
                      <a:rPr lang="ru-RU" sz="1200"/>
                      <a:t>54%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z="1200"/>
                      <a:t>3</a:t>
                    </a:r>
                    <a:r>
                      <a:rPr lang="ru-RU" sz="1200"/>
                      <a:t> учр.</a:t>
                    </a:r>
                  </a:p>
                  <a:p>
                    <a:r>
                      <a:rPr lang="ru-RU" sz="1200"/>
                      <a:t>19%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sz="1200"/>
                      <a:t>3</a:t>
                    </a:r>
                    <a:r>
                      <a:rPr lang="ru-RU" sz="1200"/>
                      <a:t> учр.</a:t>
                    </a:r>
                  </a:p>
                  <a:p>
                    <a:r>
                      <a:rPr lang="ru-RU" sz="1200"/>
                      <a:t>12%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1.4946550194987751E-3"/>
                  <c:y val="-1.1452551448107414E-2"/>
                </c:manualLayout>
              </c:layout>
              <c:tx>
                <c:rich>
                  <a:bodyPr/>
                  <a:lstStyle/>
                  <a:p>
                    <a:r>
                      <a:rPr lang="en-US" sz="1200"/>
                      <a:t>3</a:t>
                    </a:r>
                    <a:r>
                      <a:rPr lang="ru-RU" sz="1200"/>
                      <a:t> учр.</a:t>
                    </a:r>
                  </a:p>
                  <a:p>
                    <a:r>
                      <a:rPr lang="ru-RU" sz="1200"/>
                      <a:t>8%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0"/>
                  <c:y val="-1.1452551448107497E-2"/>
                </c:manualLayout>
              </c:layout>
              <c:tx>
                <c:rich>
                  <a:bodyPr/>
                  <a:lstStyle/>
                  <a:p>
                    <a:r>
                      <a:rPr lang="en-US" sz="1200" dirty="0"/>
                      <a:t>7</a:t>
                    </a:r>
                    <a:r>
                      <a:rPr lang="ru-RU" sz="1200" dirty="0"/>
                      <a:t> </a:t>
                    </a:r>
                    <a:r>
                      <a:rPr lang="ru-RU" sz="1200" dirty="0" err="1"/>
                      <a:t>учр</a:t>
                    </a:r>
                    <a:r>
                      <a:rPr lang="ru-RU" sz="1200" dirty="0"/>
                      <a:t>.</a:t>
                    </a:r>
                  </a:p>
                  <a:p>
                    <a:r>
                      <a:rPr lang="ru-RU" sz="1200" dirty="0"/>
                      <a:t>9%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'ИОГВ по зонам'!$H$4:$H$10</c:f>
              <c:strCache>
                <c:ptCount val="7"/>
                <c:pt idx="0">
                  <c:v>Учреждения здравоохранения</c:v>
                </c:pt>
                <c:pt idx="1">
                  <c:v>Учреждения соц. защиты</c:v>
                </c:pt>
                <c:pt idx="2">
                  <c:v>Учреждения ветеринарии</c:v>
                </c:pt>
                <c:pt idx="3">
                  <c:v>Учреждения физ. культуры</c:v>
                </c:pt>
                <c:pt idx="4">
                  <c:v>Учреждения культуры</c:v>
                </c:pt>
                <c:pt idx="5">
                  <c:v>Учреждения занятости</c:v>
                </c:pt>
                <c:pt idx="6">
                  <c:v>Учреждения образования</c:v>
                </c:pt>
              </c:strCache>
            </c:strRef>
          </c:cat>
          <c:val>
            <c:numRef>
              <c:f>'ИОГВ по зонам'!$E$4:$E$10</c:f>
              <c:numCache>
                <c:formatCode>#,##0</c:formatCode>
                <c:ptCount val="7"/>
                <c:pt idx="0">
                  <c:v>39</c:v>
                </c:pt>
                <c:pt idx="1">
                  <c:v>14</c:v>
                </c:pt>
                <c:pt idx="2">
                  <c:v>19</c:v>
                </c:pt>
                <c:pt idx="3">
                  <c:v>3</c:v>
                </c:pt>
                <c:pt idx="4">
                  <c:v>3</c:v>
                </c:pt>
                <c:pt idx="5">
                  <c:v>3</c:v>
                </c:pt>
                <c:pt idx="6">
                  <c:v>7</c:v>
                </c:pt>
              </c:numCache>
            </c:numRef>
          </c:val>
        </c:ser>
        <c:ser>
          <c:idx val="2"/>
          <c:order val="2"/>
          <c:tx>
            <c:strRef>
              <c:f>'ИОГВ по зонам'!$F$3</c:f>
              <c:strCache>
                <c:ptCount val="1"/>
                <c:pt idx="0">
                  <c:v>Средняя эффективность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z="1200"/>
                      <a:t>30</a:t>
                    </a:r>
                    <a:r>
                      <a:rPr lang="ru-RU" sz="1200"/>
                      <a:t> учр.</a:t>
                    </a:r>
                  </a:p>
                  <a:p>
                    <a:r>
                      <a:rPr lang="ru-RU" sz="1200"/>
                      <a:t>31%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z="1200"/>
                      <a:t>48</a:t>
                    </a:r>
                    <a:r>
                      <a:rPr lang="ru-RU" sz="1200"/>
                      <a:t> учр.</a:t>
                    </a:r>
                  </a:p>
                  <a:p>
                    <a:r>
                      <a:rPr lang="ru-RU" sz="1200"/>
                      <a:t>46%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z="1200"/>
                      <a:t>15</a:t>
                    </a:r>
                    <a:r>
                      <a:rPr lang="ru-RU" sz="1200"/>
                      <a:t> учр.</a:t>
                    </a:r>
                  </a:p>
                  <a:p>
                    <a:r>
                      <a:rPr lang="ru-RU" sz="1200"/>
                      <a:t>43%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z="1200"/>
                      <a:t>8</a:t>
                    </a:r>
                    <a:r>
                      <a:rPr lang="ru-RU" sz="1200"/>
                      <a:t> учр.</a:t>
                    </a:r>
                  </a:p>
                  <a:p>
                    <a:r>
                      <a:rPr lang="ru-RU" sz="1200"/>
                      <a:t>50%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sz="1200"/>
                      <a:t>15</a:t>
                    </a:r>
                    <a:r>
                      <a:rPr lang="ru-RU" sz="1200"/>
                      <a:t> учр.</a:t>
                    </a:r>
                  </a:p>
                  <a:p>
                    <a:r>
                      <a:rPr lang="ru-RU" sz="1200"/>
                      <a:t>58%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 sz="1200"/>
                      <a:t>30</a:t>
                    </a:r>
                    <a:r>
                      <a:rPr lang="ru-RU" sz="1200"/>
                      <a:t> учр.</a:t>
                    </a:r>
                  </a:p>
                  <a:p>
                    <a:r>
                      <a:rPr lang="ru-RU" sz="1200"/>
                      <a:t>83%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/>
              <c:tx>
                <c:rich>
                  <a:bodyPr/>
                  <a:lstStyle/>
                  <a:p>
                    <a:r>
                      <a:rPr lang="en-US" sz="1200"/>
                      <a:t>46</a:t>
                    </a:r>
                    <a:r>
                      <a:rPr lang="ru-RU" sz="1200"/>
                      <a:t> учр.</a:t>
                    </a:r>
                  </a:p>
                  <a:p>
                    <a:r>
                      <a:rPr lang="ru-RU" sz="1200"/>
                      <a:t>61%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'ИОГВ по зонам'!$H$4:$H$10</c:f>
              <c:strCache>
                <c:ptCount val="7"/>
                <c:pt idx="0">
                  <c:v>Учреждения здравоохранения</c:v>
                </c:pt>
                <c:pt idx="1">
                  <c:v>Учреждения соц. защиты</c:v>
                </c:pt>
                <c:pt idx="2">
                  <c:v>Учреждения ветеринарии</c:v>
                </c:pt>
                <c:pt idx="3">
                  <c:v>Учреждения физ. культуры</c:v>
                </c:pt>
                <c:pt idx="4">
                  <c:v>Учреждения культуры</c:v>
                </c:pt>
                <c:pt idx="5">
                  <c:v>Учреждения занятости</c:v>
                </c:pt>
                <c:pt idx="6">
                  <c:v>Учреждения образования</c:v>
                </c:pt>
              </c:strCache>
            </c:strRef>
          </c:cat>
          <c:val>
            <c:numRef>
              <c:f>'ИОГВ по зонам'!$F$4:$F$10</c:f>
              <c:numCache>
                <c:formatCode>#,##0</c:formatCode>
                <c:ptCount val="7"/>
                <c:pt idx="0">
                  <c:v>30</c:v>
                </c:pt>
                <c:pt idx="1">
                  <c:v>48</c:v>
                </c:pt>
                <c:pt idx="2">
                  <c:v>15</c:v>
                </c:pt>
                <c:pt idx="3">
                  <c:v>8</c:v>
                </c:pt>
                <c:pt idx="4">
                  <c:v>15</c:v>
                </c:pt>
                <c:pt idx="5">
                  <c:v>30</c:v>
                </c:pt>
                <c:pt idx="6">
                  <c:v>46</c:v>
                </c:pt>
              </c:numCache>
            </c:numRef>
          </c:val>
        </c:ser>
        <c:ser>
          <c:idx val="3"/>
          <c:order val="3"/>
          <c:tx>
            <c:strRef>
              <c:f>'ИОГВ по зонам'!$G$3</c:f>
              <c:strCache>
                <c:ptCount val="1"/>
                <c:pt idx="0">
                  <c:v>Эффективность ниже среднего 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-1.4946550194987614E-3"/>
                  <c:y val="1.1452551448107497E-2"/>
                </c:manualLayout>
              </c:layout>
              <c:tx>
                <c:rich>
                  <a:bodyPr/>
                  <a:lstStyle/>
                  <a:p>
                    <a:r>
                      <a:rPr lang="en-US" sz="1200"/>
                      <a:t>6</a:t>
                    </a:r>
                    <a:r>
                      <a:rPr lang="ru-RU" sz="1200"/>
                      <a:t> учр.</a:t>
                    </a:r>
                  </a:p>
                  <a:p>
                    <a:r>
                      <a:rPr lang="ru-RU" sz="1200"/>
                      <a:t>6%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separator>учр.</c:separator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z="1200"/>
                      <a:t>30</a:t>
                    </a:r>
                    <a:r>
                      <a:rPr lang="ru-RU" sz="1200"/>
                      <a:t> учр.</a:t>
                    </a:r>
                  </a:p>
                  <a:p>
                    <a:r>
                      <a:rPr lang="ru-RU" sz="1200"/>
                      <a:t>29%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separator>учр.</c:separator>
            </c:dLbl>
            <c:dLbl>
              <c:idx val="2"/>
              <c:delete val="1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z="1200"/>
                      <a:t>4</a:t>
                    </a:r>
                    <a:r>
                      <a:rPr lang="ru-RU" sz="1200"/>
                      <a:t> учр.</a:t>
                    </a:r>
                  </a:p>
                  <a:p>
                    <a:r>
                      <a:rPr lang="ru-RU" sz="1200"/>
                      <a:t>25%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separator>учр.</c:separator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sz="1200"/>
                      <a:t>4</a:t>
                    </a:r>
                    <a:r>
                      <a:rPr lang="ru-RU" sz="1200"/>
                      <a:t> учр.</a:t>
                    </a:r>
                  </a:p>
                  <a:p>
                    <a:r>
                      <a:rPr lang="ru-RU" sz="1200"/>
                      <a:t>15%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separator>учр.</c:separator>
            </c:dLbl>
            <c:dLbl>
              <c:idx val="5"/>
              <c:layout>
                <c:manualLayout>
                  <c:x val="1.4946550194987751E-3"/>
                  <c:y val="2.2905102896214995E-2"/>
                </c:manualLayout>
              </c:layout>
              <c:tx>
                <c:rich>
                  <a:bodyPr/>
                  <a:lstStyle/>
                  <a:p>
                    <a:r>
                      <a:rPr lang="en-US" sz="1200"/>
                      <a:t>1</a:t>
                    </a:r>
                    <a:r>
                      <a:rPr lang="ru-RU" sz="1200"/>
                      <a:t> учр.</a:t>
                    </a:r>
                  </a:p>
                  <a:p>
                    <a:r>
                      <a:rPr lang="ru-RU" sz="1200"/>
                      <a:t>3%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separator>учр.</c:separator>
            </c:dLbl>
            <c:dLbl>
              <c:idx val="6"/>
              <c:layout/>
              <c:tx>
                <c:rich>
                  <a:bodyPr/>
                  <a:lstStyle/>
                  <a:p>
                    <a:r>
                      <a:rPr lang="en-US" sz="1200"/>
                      <a:t>17</a:t>
                    </a:r>
                    <a:r>
                      <a:rPr lang="ru-RU" sz="1200"/>
                      <a:t> учр.</a:t>
                    </a:r>
                  </a:p>
                  <a:p>
                    <a:r>
                      <a:rPr lang="ru-RU" sz="1200"/>
                      <a:t>23%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separator>учр.</c:separator>
            </c:dLbl>
            <c:spPr>
              <a:noFill/>
              <a:ln>
                <a:noFill/>
              </a:ln>
            </c:spPr>
            <c:txPr>
              <a:bodyPr/>
              <a:lstStyle/>
              <a:p>
                <a:pPr>
                  <a:defRPr sz="12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eparator>учр.</c:separator>
            <c:showLeaderLines val="0"/>
          </c:dLbls>
          <c:cat>
            <c:strRef>
              <c:f>'ИОГВ по зонам'!$H$4:$H$10</c:f>
              <c:strCache>
                <c:ptCount val="7"/>
                <c:pt idx="0">
                  <c:v>Учреждения здравоохранения</c:v>
                </c:pt>
                <c:pt idx="1">
                  <c:v>Учреждения соц. защиты</c:v>
                </c:pt>
                <c:pt idx="2">
                  <c:v>Учреждения ветеринарии</c:v>
                </c:pt>
                <c:pt idx="3">
                  <c:v>Учреждения физ. культуры</c:v>
                </c:pt>
                <c:pt idx="4">
                  <c:v>Учреждения культуры</c:v>
                </c:pt>
                <c:pt idx="5">
                  <c:v>Учреждения занятости</c:v>
                </c:pt>
                <c:pt idx="6">
                  <c:v>Учреждения образования</c:v>
                </c:pt>
              </c:strCache>
            </c:strRef>
          </c:cat>
          <c:val>
            <c:numRef>
              <c:f>'ИОГВ по зонам'!$G$4:$G$10</c:f>
              <c:numCache>
                <c:formatCode>#,##0</c:formatCode>
                <c:ptCount val="7"/>
                <c:pt idx="0">
                  <c:v>6</c:v>
                </c:pt>
                <c:pt idx="1">
                  <c:v>30</c:v>
                </c:pt>
                <c:pt idx="2">
                  <c:v>0</c:v>
                </c:pt>
                <c:pt idx="3">
                  <c:v>4</c:v>
                </c:pt>
                <c:pt idx="4">
                  <c:v>4</c:v>
                </c:pt>
                <c:pt idx="5">
                  <c:v>1</c:v>
                </c:pt>
                <c:pt idx="6">
                  <c:v>17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144832384"/>
        <c:axId val="144833920"/>
      </c:barChart>
      <c:catAx>
        <c:axId val="14483238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144833920"/>
        <c:crosses val="autoZero"/>
        <c:auto val="1"/>
        <c:lblAlgn val="ctr"/>
        <c:lblOffset val="100"/>
        <c:noMultiLvlLbl val="0"/>
      </c:catAx>
      <c:valAx>
        <c:axId val="144833920"/>
        <c:scaling>
          <c:orientation val="minMax"/>
        </c:scaling>
        <c:delete val="0"/>
        <c:axPos val="l"/>
        <c:majorGridlines>
          <c:spPr>
            <a:ln cmpd="sng">
              <a:prstDash val="dash"/>
            </a:ln>
          </c:spPr>
        </c:majorGridlines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144832384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1183057108532197"/>
          <c:y val="0.85922722150641273"/>
          <c:w val="0.76746324590220927"/>
          <c:h val="9.9922045698626075E-2"/>
        </c:manualLayout>
      </c:layout>
      <c:overlay val="0"/>
      <c:txPr>
        <a:bodyPr/>
        <a:lstStyle/>
        <a:p>
          <a:pPr>
            <a:defRPr sz="1400" b="1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ru-RU" smtClean="0"/>
              <a:t>Слайд 1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A65AFE-0FC4-4286-896A-B02AB8877D6B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EB8B7A-2CB4-412A-A517-EDEF6CDBE6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822449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Arial" charset="0"/>
              </a:defRPr>
            </a:lvl1pPr>
          </a:lstStyle>
          <a:p>
            <a:pPr>
              <a:defRPr/>
            </a:pPr>
            <a:r>
              <a:rPr lang="ru-RU" smtClean="0"/>
              <a:t>Слайд 1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Arial" charset="0"/>
              </a:defRPr>
            </a:lvl1pPr>
          </a:lstStyle>
          <a:p>
            <a:pPr>
              <a:defRPr/>
            </a:pPr>
            <a:fld id="{C412369B-6E5E-45C1-A578-CAA6FB5BDC3E}" type="datetimeFigureOut">
              <a:rPr lang="ru-RU"/>
              <a:pPr>
                <a:defRPr/>
              </a:pPr>
              <a:t>18.12.2017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Arial" charset="0"/>
              </a:defRPr>
            </a:lvl1pPr>
          </a:lstStyle>
          <a:p>
            <a:pPr>
              <a:defRPr/>
            </a:pPr>
            <a:fld id="{5926F128-45FB-485A-992D-1B5407ED13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507825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663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326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6989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6525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3154" algn="l" defTabSz="913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39784" algn="l" defTabSz="913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6410" algn="l" defTabSz="913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3043" algn="l" defTabSz="913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39242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4.xml"/><Relationship Id="rId1" Type="http://schemas.openxmlformats.org/officeDocument/2006/relationships/themeOverride" Target="../theme/themeOverride8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5.xml"/><Relationship Id="rId1" Type="http://schemas.openxmlformats.org/officeDocument/2006/relationships/themeOverride" Target="../theme/themeOverride9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8.xml"/><Relationship Id="rId1" Type="http://schemas.openxmlformats.org/officeDocument/2006/relationships/themeOverride" Target="../theme/themeOverride10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1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hemeOverride" Target="../theme/themeOverride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Master" Target="../slideMasters/slideMaster5.xml"/><Relationship Id="rId1" Type="http://schemas.openxmlformats.org/officeDocument/2006/relationships/themeOverride" Target="../theme/themeOverride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Master" Target="../slideMasters/slideMaster6.xml"/><Relationship Id="rId1" Type="http://schemas.openxmlformats.org/officeDocument/2006/relationships/themeOverride" Target="../theme/themeOverride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Master" Target="../slideMasters/slideMaster7.xml"/><Relationship Id="rId1" Type="http://schemas.openxmlformats.org/officeDocument/2006/relationships/themeOverride" Target="../theme/themeOverride5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Master" Target="../slideMasters/slideMaster8.xml"/><Relationship Id="rId1" Type="http://schemas.openxmlformats.org/officeDocument/2006/relationships/themeOverride" Target="../theme/themeOverride6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Master" Target="../slideMasters/slideMaster9.xml"/><Relationship Id="rId1" Type="http://schemas.openxmlformats.org/officeDocument/2006/relationships/themeOverride" Target="../theme/themeOverride7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1660537"/>
            <a:ext cx="7772400" cy="1470025"/>
          </a:xfrm>
        </p:spPr>
        <p:txBody>
          <a:bodyPr/>
          <a:lstStyle>
            <a:lvl1pPr>
              <a:defRPr sz="3600" b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4" y="2959103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000">
                <a:solidFill>
                  <a:srgbClr val="284297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0024607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1FC6A9-7296-478B-8E5E-86EDFB78394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9350767"/>
      </p:ext>
    </p:extLst>
  </p:cSld>
  <p:clrMapOvr>
    <a:masterClrMapping/>
  </p:clrMapOvr>
  <p:transition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3558" y="1565295"/>
            <a:ext cx="4092575" cy="4672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08539" y="1565295"/>
            <a:ext cx="4094163" cy="4672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FAEC2E-E5E4-4BC8-BEBB-93AB392EAD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2080688"/>
      </p:ext>
    </p:extLst>
  </p:cSld>
  <p:clrMapOvr>
    <a:masterClrMapping/>
  </p:clrMapOvr>
  <p:transition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630" indent="0">
              <a:buNone/>
              <a:defRPr sz="2000" b="1"/>
            </a:lvl2pPr>
            <a:lvl3pPr marL="913263" indent="0">
              <a:buNone/>
              <a:defRPr sz="1800" b="1"/>
            </a:lvl3pPr>
            <a:lvl4pPr marL="1369893" indent="0">
              <a:buNone/>
              <a:defRPr sz="1600" b="1"/>
            </a:lvl4pPr>
            <a:lvl5pPr marL="1826525" indent="0">
              <a:buNone/>
              <a:defRPr sz="1600" b="1"/>
            </a:lvl5pPr>
            <a:lvl6pPr marL="2283154" indent="0">
              <a:buNone/>
              <a:defRPr sz="1600" b="1"/>
            </a:lvl6pPr>
            <a:lvl7pPr marL="2739784" indent="0">
              <a:buNone/>
              <a:defRPr sz="1600" b="1"/>
            </a:lvl7pPr>
            <a:lvl8pPr marL="3196410" indent="0">
              <a:buNone/>
              <a:defRPr sz="1600" b="1"/>
            </a:lvl8pPr>
            <a:lvl9pPr marL="3653043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7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1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630" indent="0">
              <a:buNone/>
              <a:defRPr sz="2000" b="1"/>
            </a:lvl2pPr>
            <a:lvl3pPr marL="913263" indent="0">
              <a:buNone/>
              <a:defRPr sz="1800" b="1"/>
            </a:lvl3pPr>
            <a:lvl4pPr marL="1369893" indent="0">
              <a:buNone/>
              <a:defRPr sz="1600" b="1"/>
            </a:lvl4pPr>
            <a:lvl5pPr marL="1826525" indent="0">
              <a:buNone/>
              <a:defRPr sz="1600" b="1"/>
            </a:lvl5pPr>
            <a:lvl6pPr marL="2283154" indent="0">
              <a:buNone/>
              <a:defRPr sz="1600" b="1"/>
            </a:lvl6pPr>
            <a:lvl7pPr marL="2739784" indent="0">
              <a:buNone/>
              <a:defRPr sz="1600" b="1"/>
            </a:lvl7pPr>
            <a:lvl8pPr marL="3196410" indent="0">
              <a:buNone/>
              <a:defRPr sz="1600" b="1"/>
            </a:lvl8pPr>
            <a:lvl9pPr marL="3653043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31" y="2174877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59F938-E7D1-4130-9CAD-E2436565A5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305760"/>
      </p:ext>
    </p:extLst>
  </p:cSld>
  <p:clrMapOvr>
    <a:masterClrMapping/>
  </p:clrMapOvr>
  <p:transition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830900-68BB-4F08-B7D9-70DA7EF154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875639"/>
      </p:ext>
    </p:extLst>
  </p:cSld>
  <p:clrMapOvr>
    <a:masterClrMapping/>
  </p:clrMapOvr>
  <p:transition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BFC2AC-746B-4D29-8C3A-2015428BF3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8289286"/>
      </p:ext>
    </p:extLst>
  </p:cSld>
  <p:clrMapOvr>
    <a:masterClrMapping/>
  </p:clrMapOvr>
  <p:transition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6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4" y="27307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6" y="143511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6630" indent="0">
              <a:buNone/>
              <a:defRPr sz="1200"/>
            </a:lvl2pPr>
            <a:lvl3pPr marL="913263" indent="0">
              <a:buNone/>
              <a:defRPr sz="1000"/>
            </a:lvl3pPr>
            <a:lvl4pPr marL="1369893" indent="0">
              <a:buNone/>
              <a:defRPr sz="900"/>
            </a:lvl4pPr>
            <a:lvl5pPr marL="1826525" indent="0">
              <a:buNone/>
              <a:defRPr sz="900"/>
            </a:lvl5pPr>
            <a:lvl6pPr marL="2283154" indent="0">
              <a:buNone/>
              <a:defRPr sz="900"/>
            </a:lvl6pPr>
            <a:lvl7pPr marL="2739784" indent="0">
              <a:buNone/>
              <a:defRPr sz="900"/>
            </a:lvl7pPr>
            <a:lvl8pPr marL="3196410" indent="0">
              <a:buNone/>
              <a:defRPr sz="900"/>
            </a:lvl8pPr>
            <a:lvl9pPr marL="3653043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7670D5-DFCE-4A01-BFD8-60B9B5A6F5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5349321"/>
      </p:ext>
    </p:extLst>
  </p:cSld>
  <p:clrMapOvr>
    <a:masterClrMapping/>
  </p:clrMapOvr>
  <p:transition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91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91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6630" indent="0">
              <a:buNone/>
              <a:defRPr sz="2800"/>
            </a:lvl2pPr>
            <a:lvl3pPr marL="913263" indent="0">
              <a:buNone/>
              <a:defRPr sz="2400"/>
            </a:lvl3pPr>
            <a:lvl4pPr marL="1369893" indent="0">
              <a:buNone/>
              <a:defRPr sz="2000"/>
            </a:lvl4pPr>
            <a:lvl5pPr marL="1826525" indent="0">
              <a:buNone/>
              <a:defRPr sz="2000"/>
            </a:lvl5pPr>
            <a:lvl6pPr marL="2283154" indent="0">
              <a:buNone/>
              <a:defRPr sz="2000"/>
            </a:lvl6pPr>
            <a:lvl7pPr marL="2739784" indent="0">
              <a:buNone/>
              <a:defRPr sz="2000"/>
            </a:lvl7pPr>
            <a:lvl8pPr marL="3196410" indent="0">
              <a:buNone/>
              <a:defRPr sz="2000"/>
            </a:lvl8pPr>
            <a:lvl9pPr marL="3653043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91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6630" indent="0">
              <a:buNone/>
              <a:defRPr sz="1200"/>
            </a:lvl2pPr>
            <a:lvl3pPr marL="913263" indent="0">
              <a:buNone/>
              <a:defRPr sz="1000"/>
            </a:lvl3pPr>
            <a:lvl4pPr marL="1369893" indent="0">
              <a:buNone/>
              <a:defRPr sz="900"/>
            </a:lvl4pPr>
            <a:lvl5pPr marL="1826525" indent="0">
              <a:buNone/>
              <a:defRPr sz="900"/>
            </a:lvl5pPr>
            <a:lvl6pPr marL="2283154" indent="0">
              <a:buNone/>
              <a:defRPr sz="900"/>
            </a:lvl6pPr>
            <a:lvl7pPr marL="2739784" indent="0">
              <a:buNone/>
              <a:defRPr sz="900"/>
            </a:lvl7pPr>
            <a:lvl8pPr marL="3196410" indent="0">
              <a:buNone/>
              <a:defRPr sz="900"/>
            </a:lvl8pPr>
            <a:lvl9pPr marL="3653043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7E64E7-275D-4312-BB74-FEDAAA4596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9218085"/>
      </p:ext>
    </p:extLst>
  </p:cSld>
  <p:clrMapOvr>
    <a:masterClrMapping/>
  </p:clrMapOvr>
  <p:transition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583436-BFBB-408F-9E97-377686505E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7873545"/>
      </p:ext>
    </p:extLst>
  </p:cSld>
  <p:clrMapOvr>
    <a:masterClrMapping/>
  </p:clrMapOvr>
  <p:transition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18303" y="53989"/>
            <a:ext cx="2084388" cy="618331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63555" y="53989"/>
            <a:ext cx="6102350" cy="618331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FC051F-A41F-4BF6-BD67-3D50F75D15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3986413"/>
      </p:ext>
    </p:extLst>
  </p:cSld>
  <p:clrMapOvr>
    <a:masterClrMapping/>
  </p:clrMapOvr>
  <p:transition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1660537"/>
            <a:ext cx="7772400" cy="1470025"/>
          </a:xfrm>
        </p:spPr>
        <p:txBody>
          <a:bodyPr/>
          <a:lstStyle>
            <a:lvl1pPr>
              <a:defRPr sz="3600" b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4" y="2959103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000">
                <a:solidFill>
                  <a:srgbClr val="284297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0024607"/>
      </p:ext>
    </p:extLst>
  </p:cSld>
  <p:clrMapOvr>
    <a:masterClrMapping/>
  </p:clrMapOvr>
  <p:transition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37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4" y="3886201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2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698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6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31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397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64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30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03B1D3-954C-46D4-852A-D88959EE4B2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63933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26250" y="9"/>
            <a:ext cx="2101850" cy="61944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17545" y="9"/>
            <a:ext cx="6156325" cy="61944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FAEE1E-21D1-4C35-8EE4-8B34297D03F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45897404"/>
      </p:ext>
    </p:extLst>
  </p:cSld>
  <p:clrMapOvr>
    <a:masterClrMapping/>
  </p:clrMapOvr>
  <p:transition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44C5EB-CC9E-47B7-B67E-16A8F1B5E50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584555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2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22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63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326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6989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652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31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3978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641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30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B48CB9-2A98-4273-90D8-A606228CD3C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5686427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9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9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8F46F3-B9B1-4237-A3A6-4897F47E0ED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0878524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630" indent="0">
              <a:buNone/>
              <a:defRPr sz="2000" b="1"/>
            </a:lvl2pPr>
            <a:lvl3pPr marL="913263" indent="0">
              <a:buNone/>
              <a:defRPr sz="1800" b="1"/>
            </a:lvl3pPr>
            <a:lvl4pPr marL="1369893" indent="0">
              <a:buNone/>
              <a:defRPr sz="1600" b="1"/>
            </a:lvl4pPr>
            <a:lvl5pPr marL="1826525" indent="0">
              <a:buNone/>
              <a:defRPr sz="1600" b="1"/>
            </a:lvl5pPr>
            <a:lvl6pPr marL="2283154" indent="0">
              <a:buNone/>
              <a:defRPr sz="1600" b="1"/>
            </a:lvl6pPr>
            <a:lvl7pPr marL="2739784" indent="0">
              <a:buNone/>
              <a:defRPr sz="1600" b="1"/>
            </a:lvl7pPr>
            <a:lvl8pPr marL="3196410" indent="0">
              <a:buNone/>
              <a:defRPr sz="1600" b="1"/>
            </a:lvl8pPr>
            <a:lvl9pPr marL="3653043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7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1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630" indent="0">
              <a:buNone/>
              <a:defRPr sz="2000" b="1"/>
            </a:lvl2pPr>
            <a:lvl3pPr marL="913263" indent="0">
              <a:buNone/>
              <a:defRPr sz="1800" b="1"/>
            </a:lvl3pPr>
            <a:lvl4pPr marL="1369893" indent="0">
              <a:buNone/>
              <a:defRPr sz="1600" b="1"/>
            </a:lvl4pPr>
            <a:lvl5pPr marL="1826525" indent="0">
              <a:buNone/>
              <a:defRPr sz="1600" b="1"/>
            </a:lvl5pPr>
            <a:lvl6pPr marL="2283154" indent="0">
              <a:buNone/>
              <a:defRPr sz="1600" b="1"/>
            </a:lvl6pPr>
            <a:lvl7pPr marL="2739784" indent="0">
              <a:buNone/>
              <a:defRPr sz="1600" b="1"/>
            </a:lvl7pPr>
            <a:lvl8pPr marL="3196410" indent="0">
              <a:buNone/>
              <a:defRPr sz="1600" b="1"/>
            </a:lvl8pPr>
            <a:lvl9pPr marL="3653043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31" y="2174877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3AFA3E-BAA5-4AA6-9903-B3F3352FDA4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7452225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E23D54-0416-4C12-906E-8E5EF571E74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0192837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DD1134-EAE4-46B8-B09A-36CCDBAA439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5955603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6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4" y="27307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6" y="143511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6630" indent="0">
              <a:buNone/>
              <a:defRPr sz="1200"/>
            </a:lvl2pPr>
            <a:lvl3pPr marL="913263" indent="0">
              <a:buNone/>
              <a:defRPr sz="1000"/>
            </a:lvl3pPr>
            <a:lvl4pPr marL="1369893" indent="0">
              <a:buNone/>
              <a:defRPr sz="900"/>
            </a:lvl4pPr>
            <a:lvl5pPr marL="1826525" indent="0">
              <a:buNone/>
              <a:defRPr sz="900"/>
            </a:lvl5pPr>
            <a:lvl6pPr marL="2283154" indent="0">
              <a:buNone/>
              <a:defRPr sz="900"/>
            </a:lvl6pPr>
            <a:lvl7pPr marL="2739784" indent="0">
              <a:buNone/>
              <a:defRPr sz="900"/>
            </a:lvl7pPr>
            <a:lvl8pPr marL="3196410" indent="0">
              <a:buNone/>
              <a:defRPr sz="900"/>
            </a:lvl8pPr>
            <a:lvl9pPr marL="3653043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DF1808-E8F8-4F74-9A0E-E5E7C59FC7C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7948873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91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91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6630" indent="0">
              <a:buNone/>
              <a:defRPr sz="2800"/>
            </a:lvl2pPr>
            <a:lvl3pPr marL="913263" indent="0">
              <a:buNone/>
              <a:defRPr sz="2400"/>
            </a:lvl3pPr>
            <a:lvl4pPr marL="1369893" indent="0">
              <a:buNone/>
              <a:defRPr sz="2000"/>
            </a:lvl4pPr>
            <a:lvl5pPr marL="1826525" indent="0">
              <a:buNone/>
              <a:defRPr sz="2000"/>
            </a:lvl5pPr>
            <a:lvl6pPr marL="2283154" indent="0">
              <a:buNone/>
              <a:defRPr sz="2000"/>
            </a:lvl6pPr>
            <a:lvl7pPr marL="2739784" indent="0">
              <a:buNone/>
              <a:defRPr sz="2000"/>
            </a:lvl7pPr>
            <a:lvl8pPr marL="3196410" indent="0">
              <a:buNone/>
              <a:defRPr sz="2000"/>
            </a:lvl8pPr>
            <a:lvl9pPr marL="3653043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91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6630" indent="0">
              <a:buNone/>
              <a:defRPr sz="1200"/>
            </a:lvl2pPr>
            <a:lvl3pPr marL="913263" indent="0">
              <a:buNone/>
              <a:defRPr sz="1000"/>
            </a:lvl3pPr>
            <a:lvl4pPr marL="1369893" indent="0">
              <a:buNone/>
              <a:defRPr sz="900"/>
            </a:lvl4pPr>
            <a:lvl5pPr marL="1826525" indent="0">
              <a:buNone/>
              <a:defRPr sz="900"/>
            </a:lvl5pPr>
            <a:lvl6pPr marL="2283154" indent="0">
              <a:buNone/>
              <a:defRPr sz="900"/>
            </a:lvl6pPr>
            <a:lvl7pPr marL="2739784" indent="0">
              <a:buNone/>
              <a:defRPr sz="900"/>
            </a:lvl7pPr>
            <a:lvl8pPr marL="3196410" indent="0">
              <a:buNone/>
              <a:defRPr sz="900"/>
            </a:lvl8pPr>
            <a:lvl9pPr marL="3653043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3B0A02-A6F6-488C-A0EB-4C4EFCCFF15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4365368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54C6DF-4293-4954-AD4B-A6F36D5FD58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1004313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1" y="274656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56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620FD7-D5E8-4DA7-B361-FED7184C2B1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72930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65414" y="0"/>
            <a:ext cx="6262687" cy="76993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517536" y="1249363"/>
            <a:ext cx="3978275" cy="49450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11" y="1249363"/>
            <a:ext cx="3978275" cy="49450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0C127A-0CB6-4A31-9ABE-FEF3CB8B378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9902294"/>
      </p:ext>
    </p:extLst>
  </p:cSld>
  <p:clrMapOvr>
    <a:masterClrMapping/>
  </p:clrMapOvr>
  <p:transition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5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FD0E65-DAFC-4744-86AE-E03ED2969A1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17311992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37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4" y="3886201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2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698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6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31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397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64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30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E1C8EF-6918-4940-A9C0-3355A37DB82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3567383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F400E9-69B2-4F2B-A078-ABB1F703DE1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8526516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2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22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63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326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6989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652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31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3978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641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30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20FA20-054C-46BC-95EB-218BF297B2C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9311937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9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9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63284-AA95-413D-893B-DA8ED6A6E9A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0155146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630" indent="0">
              <a:buNone/>
              <a:defRPr sz="2000" b="1"/>
            </a:lvl2pPr>
            <a:lvl3pPr marL="913263" indent="0">
              <a:buNone/>
              <a:defRPr sz="1800" b="1"/>
            </a:lvl3pPr>
            <a:lvl4pPr marL="1369893" indent="0">
              <a:buNone/>
              <a:defRPr sz="1600" b="1"/>
            </a:lvl4pPr>
            <a:lvl5pPr marL="1826525" indent="0">
              <a:buNone/>
              <a:defRPr sz="1600" b="1"/>
            </a:lvl5pPr>
            <a:lvl6pPr marL="2283154" indent="0">
              <a:buNone/>
              <a:defRPr sz="1600" b="1"/>
            </a:lvl6pPr>
            <a:lvl7pPr marL="2739784" indent="0">
              <a:buNone/>
              <a:defRPr sz="1600" b="1"/>
            </a:lvl7pPr>
            <a:lvl8pPr marL="3196410" indent="0">
              <a:buNone/>
              <a:defRPr sz="1600" b="1"/>
            </a:lvl8pPr>
            <a:lvl9pPr marL="3653043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7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1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630" indent="0">
              <a:buNone/>
              <a:defRPr sz="2000" b="1"/>
            </a:lvl2pPr>
            <a:lvl3pPr marL="913263" indent="0">
              <a:buNone/>
              <a:defRPr sz="1800" b="1"/>
            </a:lvl3pPr>
            <a:lvl4pPr marL="1369893" indent="0">
              <a:buNone/>
              <a:defRPr sz="1600" b="1"/>
            </a:lvl4pPr>
            <a:lvl5pPr marL="1826525" indent="0">
              <a:buNone/>
              <a:defRPr sz="1600" b="1"/>
            </a:lvl5pPr>
            <a:lvl6pPr marL="2283154" indent="0">
              <a:buNone/>
              <a:defRPr sz="1600" b="1"/>
            </a:lvl6pPr>
            <a:lvl7pPr marL="2739784" indent="0">
              <a:buNone/>
              <a:defRPr sz="1600" b="1"/>
            </a:lvl7pPr>
            <a:lvl8pPr marL="3196410" indent="0">
              <a:buNone/>
              <a:defRPr sz="1600" b="1"/>
            </a:lvl8pPr>
            <a:lvl9pPr marL="3653043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31" y="2174877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B06792-39AF-4357-95F3-1D7F7FC19C4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1701430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721FD5-EE81-4106-A549-DF664F183A2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452117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B56FFE-220B-49E0-8706-4CECC747B8D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3902417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6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4" y="27307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6" y="143511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6630" indent="0">
              <a:buNone/>
              <a:defRPr sz="1200"/>
            </a:lvl2pPr>
            <a:lvl3pPr marL="913263" indent="0">
              <a:buNone/>
              <a:defRPr sz="1000"/>
            </a:lvl3pPr>
            <a:lvl4pPr marL="1369893" indent="0">
              <a:buNone/>
              <a:defRPr sz="900"/>
            </a:lvl4pPr>
            <a:lvl5pPr marL="1826525" indent="0">
              <a:buNone/>
              <a:defRPr sz="900"/>
            </a:lvl5pPr>
            <a:lvl6pPr marL="2283154" indent="0">
              <a:buNone/>
              <a:defRPr sz="900"/>
            </a:lvl6pPr>
            <a:lvl7pPr marL="2739784" indent="0">
              <a:buNone/>
              <a:defRPr sz="900"/>
            </a:lvl7pPr>
            <a:lvl8pPr marL="3196410" indent="0">
              <a:buNone/>
              <a:defRPr sz="900"/>
            </a:lvl8pPr>
            <a:lvl9pPr marL="3653043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2AF09-798D-410B-B033-6D7E8D1A581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73305197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91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91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6630" indent="0">
              <a:buNone/>
              <a:defRPr sz="2800"/>
            </a:lvl2pPr>
            <a:lvl3pPr marL="913263" indent="0">
              <a:buNone/>
              <a:defRPr sz="2400"/>
            </a:lvl3pPr>
            <a:lvl4pPr marL="1369893" indent="0">
              <a:buNone/>
              <a:defRPr sz="2000"/>
            </a:lvl4pPr>
            <a:lvl5pPr marL="1826525" indent="0">
              <a:buNone/>
              <a:defRPr sz="2000"/>
            </a:lvl5pPr>
            <a:lvl6pPr marL="2283154" indent="0">
              <a:buNone/>
              <a:defRPr sz="2000"/>
            </a:lvl6pPr>
            <a:lvl7pPr marL="2739784" indent="0">
              <a:buNone/>
              <a:defRPr sz="2000"/>
            </a:lvl7pPr>
            <a:lvl8pPr marL="3196410" indent="0">
              <a:buNone/>
              <a:defRPr sz="2000"/>
            </a:lvl8pPr>
            <a:lvl9pPr marL="3653043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91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6630" indent="0">
              <a:buNone/>
              <a:defRPr sz="1200"/>
            </a:lvl2pPr>
            <a:lvl3pPr marL="913263" indent="0">
              <a:buNone/>
              <a:defRPr sz="1000"/>
            </a:lvl3pPr>
            <a:lvl4pPr marL="1369893" indent="0">
              <a:buNone/>
              <a:defRPr sz="900"/>
            </a:lvl4pPr>
            <a:lvl5pPr marL="1826525" indent="0">
              <a:buNone/>
              <a:defRPr sz="900"/>
            </a:lvl5pPr>
            <a:lvl6pPr marL="2283154" indent="0">
              <a:buNone/>
              <a:defRPr sz="900"/>
            </a:lvl6pPr>
            <a:lvl7pPr marL="2739784" indent="0">
              <a:buNone/>
              <a:defRPr sz="900"/>
            </a:lvl7pPr>
            <a:lvl8pPr marL="3196410" indent="0">
              <a:buNone/>
              <a:defRPr sz="900"/>
            </a:lvl8pPr>
            <a:lvl9pPr marL="3653043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24CAB-1C28-4756-9AE2-0BE3DCCAD64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29833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3554" y="53975"/>
            <a:ext cx="7348538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3558" y="1565295"/>
            <a:ext cx="4092575" cy="46720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708539" y="1565295"/>
            <a:ext cx="4094163" cy="46720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9AAD41-7B88-4CAD-9DDD-2B2029A0D4D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06475867"/>
      </p:ext>
    </p:extLst>
  </p:cSld>
  <p:clrMapOvr>
    <a:masterClrMapping/>
  </p:clrMapOvr>
  <p:transition/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2A9BC8-F12A-4405-A25E-3CF54FBB513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3524454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1" y="274656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56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74FD90-8B03-40C3-863D-699C6EDD5FA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2366282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5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B5F1DE-D850-478A-A74C-372392FD0E7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2923363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79545" y="1600200"/>
            <a:ext cx="7085013" cy="1066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79536" y="2819403"/>
            <a:ext cx="5256213" cy="1143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ECA2D45-65BB-4292-8294-9B4617FF7AE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455419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4BF6EB-B4C2-4E23-B47C-2FB6C8F259C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3164993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2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22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6630" indent="0">
              <a:buNone/>
              <a:defRPr sz="1800"/>
            </a:lvl2pPr>
            <a:lvl3pPr marL="913263" indent="0">
              <a:buNone/>
              <a:defRPr sz="1600"/>
            </a:lvl3pPr>
            <a:lvl4pPr marL="1369893" indent="0">
              <a:buNone/>
              <a:defRPr sz="1400"/>
            </a:lvl4pPr>
            <a:lvl5pPr marL="1826525" indent="0">
              <a:buNone/>
              <a:defRPr sz="1400"/>
            </a:lvl5pPr>
            <a:lvl6pPr marL="2283154" indent="0">
              <a:buNone/>
              <a:defRPr sz="1400"/>
            </a:lvl6pPr>
            <a:lvl7pPr marL="2739784" indent="0">
              <a:buNone/>
              <a:defRPr sz="1400"/>
            </a:lvl7pPr>
            <a:lvl8pPr marL="3196410" indent="0">
              <a:buNone/>
              <a:defRPr sz="1400"/>
            </a:lvl8pPr>
            <a:lvl9pPr marL="3653043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942F3D-4719-46BC-9536-F9DDD0066BB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27926315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279525" y="1600209"/>
            <a:ext cx="2552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984625" y="1600209"/>
            <a:ext cx="2552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019A3E-E8BA-49F7-85DF-AA675A7A8EE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5378992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630" indent="0">
              <a:buNone/>
              <a:defRPr sz="2000" b="1"/>
            </a:lvl2pPr>
            <a:lvl3pPr marL="913263" indent="0">
              <a:buNone/>
              <a:defRPr sz="1800" b="1"/>
            </a:lvl3pPr>
            <a:lvl4pPr marL="1369893" indent="0">
              <a:buNone/>
              <a:defRPr sz="1600" b="1"/>
            </a:lvl4pPr>
            <a:lvl5pPr marL="1826525" indent="0">
              <a:buNone/>
              <a:defRPr sz="1600" b="1"/>
            </a:lvl5pPr>
            <a:lvl6pPr marL="2283154" indent="0">
              <a:buNone/>
              <a:defRPr sz="1600" b="1"/>
            </a:lvl6pPr>
            <a:lvl7pPr marL="2739784" indent="0">
              <a:buNone/>
              <a:defRPr sz="1600" b="1"/>
            </a:lvl7pPr>
            <a:lvl8pPr marL="3196410" indent="0">
              <a:buNone/>
              <a:defRPr sz="1600" b="1"/>
            </a:lvl8pPr>
            <a:lvl9pPr marL="3653043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7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1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630" indent="0">
              <a:buNone/>
              <a:defRPr sz="2000" b="1"/>
            </a:lvl2pPr>
            <a:lvl3pPr marL="913263" indent="0">
              <a:buNone/>
              <a:defRPr sz="1800" b="1"/>
            </a:lvl3pPr>
            <a:lvl4pPr marL="1369893" indent="0">
              <a:buNone/>
              <a:defRPr sz="1600" b="1"/>
            </a:lvl4pPr>
            <a:lvl5pPr marL="1826525" indent="0">
              <a:buNone/>
              <a:defRPr sz="1600" b="1"/>
            </a:lvl5pPr>
            <a:lvl6pPr marL="2283154" indent="0">
              <a:buNone/>
              <a:defRPr sz="1600" b="1"/>
            </a:lvl6pPr>
            <a:lvl7pPr marL="2739784" indent="0">
              <a:buNone/>
              <a:defRPr sz="1600" b="1"/>
            </a:lvl7pPr>
            <a:lvl8pPr marL="3196410" indent="0">
              <a:buNone/>
              <a:defRPr sz="1600" b="1"/>
            </a:lvl8pPr>
            <a:lvl9pPr marL="3653043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31" y="2174877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E149C1-6C44-4A50-BAB6-1CE217B4B66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1774128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21789C-1B12-44A6-A497-D517F3C4E72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3262209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28D1FF-CEFC-43CC-A772-20F983D9958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095018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 txBox="1">
            <a:spLocks noChangeArrowheads="1"/>
          </p:cNvSpPr>
          <p:nvPr/>
        </p:nvSpPr>
        <p:spPr bwMode="auto">
          <a:xfrm>
            <a:off x="6248400" y="6500817"/>
            <a:ext cx="2895600" cy="252412"/>
          </a:xfrm>
          <a:prstGeom prst="rect">
            <a:avLst/>
          </a:prstGeom>
          <a:solidFill>
            <a:srgbClr val="22FE66">
              <a:alpha val="49019"/>
            </a:srgbClr>
          </a:solidFill>
          <a:ln w="9525">
            <a:solidFill>
              <a:srgbClr val="22FE66"/>
            </a:solidFill>
            <a:miter lim="800000"/>
            <a:headEnd/>
            <a:tailEnd/>
          </a:ln>
        </p:spPr>
        <p:txBody>
          <a:bodyPr lIns="91320" tIns="45663" rIns="91320" bIns="45663"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ru-RU" sz="1000">
                <a:latin typeface="Century Gothic" pitchFamily="34" charset="0"/>
              </a:rPr>
              <a:t>Департамент инвестиционной политики</a:t>
            </a:r>
          </a:p>
        </p:txBody>
      </p:sp>
    </p:spTree>
    <p:extLst>
      <p:ext uri="{BB962C8B-B14F-4D97-AF65-F5344CB8AC3E}">
        <p14:creationId xmlns:p14="http://schemas.microsoft.com/office/powerpoint/2010/main" val="3649176553"/>
      </p:ext>
    </p:extLst>
  </p:cSld>
  <p:clrMapOvr>
    <a:masterClrMapping/>
  </p:clrMapOvr>
  <p:transition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6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4" y="27307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6" y="143511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6630" indent="0">
              <a:buNone/>
              <a:defRPr sz="1200"/>
            </a:lvl2pPr>
            <a:lvl3pPr marL="913263" indent="0">
              <a:buNone/>
              <a:defRPr sz="1000"/>
            </a:lvl3pPr>
            <a:lvl4pPr marL="1369893" indent="0">
              <a:buNone/>
              <a:defRPr sz="900"/>
            </a:lvl4pPr>
            <a:lvl5pPr marL="1826525" indent="0">
              <a:buNone/>
              <a:defRPr sz="900"/>
            </a:lvl5pPr>
            <a:lvl6pPr marL="2283154" indent="0">
              <a:buNone/>
              <a:defRPr sz="900"/>
            </a:lvl6pPr>
            <a:lvl7pPr marL="2739784" indent="0">
              <a:buNone/>
              <a:defRPr sz="900"/>
            </a:lvl7pPr>
            <a:lvl8pPr marL="3196410" indent="0">
              <a:buNone/>
              <a:defRPr sz="900"/>
            </a:lvl8pPr>
            <a:lvl9pPr marL="3653043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C54590-7D18-4154-A17D-43F8E75EB6D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11755691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91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91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6630" indent="0">
              <a:buNone/>
              <a:defRPr sz="2800"/>
            </a:lvl2pPr>
            <a:lvl3pPr marL="913263" indent="0">
              <a:buNone/>
              <a:defRPr sz="2400"/>
            </a:lvl3pPr>
            <a:lvl4pPr marL="1369893" indent="0">
              <a:buNone/>
              <a:defRPr sz="2000"/>
            </a:lvl4pPr>
            <a:lvl5pPr marL="1826525" indent="0">
              <a:buNone/>
              <a:defRPr sz="2000"/>
            </a:lvl5pPr>
            <a:lvl6pPr marL="2283154" indent="0">
              <a:buNone/>
              <a:defRPr sz="2000"/>
            </a:lvl6pPr>
            <a:lvl7pPr marL="2739784" indent="0">
              <a:buNone/>
              <a:defRPr sz="2000"/>
            </a:lvl7pPr>
            <a:lvl8pPr marL="3196410" indent="0">
              <a:buNone/>
              <a:defRPr sz="2000"/>
            </a:lvl8pPr>
            <a:lvl9pPr marL="3653043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91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6630" indent="0">
              <a:buNone/>
              <a:defRPr sz="1200"/>
            </a:lvl2pPr>
            <a:lvl3pPr marL="913263" indent="0">
              <a:buNone/>
              <a:defRPr sz="1000"/>
            </a:lvl3pPr>
            <a:lvl4pPr marL="1369893" indent="0">
              <a:buNone/>
              <a:defRPr sz="900"/>
            </a:lvl4pPr>
            <a:lvl5pPr marL="1826525" indent="0">
              <a:buNone/>
              <a:defRPr sz="900"/>
            </a:lvl5pPr>
            <a:lvl6pPr marL="2283154" indent="0">
              <a:buNone/>
              <a:defRPr sz="900"/>
            </a:lvl6pPr>
            <a:lvl7pPr marL="2739784" indent="0">
              <a:buNone/>
              <a:defRPr sz="900"/>
            </a:lvl7pPr>
            <a:lvl8pPr marL="3196410" indent="0">
              <a:buNone/>
              <a:defRPr sz="900"/>
            </a:lvl8pPr>
            <a:lvl9pPr marL="3653043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44DAC0-5D02-4560-8A59-72B924A527F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11877302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67D2AD-E604-460B-9D7A-414A21703A2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4069202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94477" y="685824"/>
            <a:ext cx="1771650" cy="54403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279534" y="685824"/>
            <a:ext cx="5162550" cy="54403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848ECA-6215-4997-96B1-38CE5BC891B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5136405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79525" y="685801"/>
            <a:ext cx="7086600" cy="73183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1279528" y="1600209"/>
            <a:ext cx="5257800" cy="4525963"/>
          </a:xfrm>
        </p:spPr>
        <p:txBody>
          <a:bodyPr/>
          <a:lstStyle/>
          <a:p>
            <a:pPr lvl="0"/>
            <a:r>
              <a:rPr lang="ru-RU" noProof="0" smtClean="0"/>
              <a:t>Вставка таблицы</a:t>
            </a:r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EA65EF0-9755-4A4B-800D-031E8775BA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5908695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Заголовок, 2 маленьких объекта и 1 большой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79525" y="685801"/>
            <a:ext cx="7086600" cy="73183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279525" y="1600201"/>
            <a:ext cx="25527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1279525" y="3938602"/>
            <a:ext cx="25527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half" idx="3"/>
          </p:nvPr>
        </p:nvSpPr>
        <p:spPr>
          <a:xfrm>
            <a:off x="3984625" y="1600209"/>
            <a:ext cx="25527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25DF4C0-DE1E-43E5-9D23-6BF6F36A48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7319842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1279525" y="685824"/>
            <a:ext cx="7086600" cy="54403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429586-50C4-4189-A0D6-428147AC846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983956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79545" y="1600200"/>
            <a:ext cx="7085013" cy="1066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79536" y="2819403"/>
            <a:ext cx="5256213" cy="1143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34F1E31-6417-4E08-80BC-53D0FC24207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127495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B783DD-37CC-4C42-8C4A-2E6E719D07E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953193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2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22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6630" indent="0">
              <a:buNone/>
              <a:defRPr sz="1800"/>
            </a:lvl2pPr>
            <a:lvl3pPr marL="913263" indent="0">
              <a:buNone/>
              <a:defRPr sz="1600"/>
            </a:lvl3pPr>
            <a:lvl4pPr marL="1369893" indent="0">
              <a:buNone/>
              <a:defRPr sz="1400"/>
            </a:lvl4pPr>
            <a:lvl5pPr marL="1826525" indent="0">
              <a:buNone/>
              <a:defRPr sz="1400"/>
            </a:lvl5pPr>
            <a:lvl6pPr marL="2283154" indent="0">
              <a:buNone/>
              <a:defRPr sz="1400"/>
            </a:lvl6pPr>
            <a:lvl7pPr marL="2739784" indent="0">
              <a:buNone/>
              <a:defRPr sz="1400"/>
            </a:lvl7pPr>
            <a:lvl8pPr marL="3196410" indent="0">
              <a:buNone/>
              <a:defRPr sz="1400"/>
            </a:lvl8pPr>
            <a:lvl9pPr marL="3653043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AD08BF-794A-43B8-A4AC-89DA01F5DC9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742200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 txBox="1">
            <a:spLocks noChangeArrowheads="1"/>
          </p:cNvSpPr>
          <p:nvPr/>
        </p:nvSpPr>
        <p:spPr bwMode="auto">
          <a:xfrm>
            <a:off x="6248400" y="6500817"/>
            <a:ext cx="2895600" cy="252412"/>
          </a:xfrm>
          <a:prstGeom prst="rect">
            <a:avLst/>
          </a:prstGeom>
          <a:solidFill>
            <a:srgbClr val="22FE66">
              <a:alpha val="49019"/>
            </a:srgbClr>
          </a:solidFill>
          <a:ln w="9525">
            <a:solidFill>
              <a:srgbClr val="22FE66"/>
            </a:solidFill>
            <a:miter lim="800000"/>
            <a:headEnd/>
            <a:tailEnd/>
          </a:ln>
        </p:spPr>
        <p:txBody>
          <a:bodyPr lIns="91320" tIns="45663" rIns="91320" bIns="45663"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ru-RU" sz="1000">
                <a:latin typeface="Century Gothic" pitchFamily="34" charset="0"/>
              </a:rPr>
              <a:t>Департамент инвестиционной политики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6" y="214289"/>
            <a:ext cx="7500990" cy="85723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828804"/>
            <a:ext cx="8229600" cy="4302125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r>
              <a:rPr lang="ru-RU" noProof="0" smtClean="0"/>
              <a:t>Вставка таблицы</a:t>
            </a:r>
            <a:endParaRPr lang="ru-RU" noProof="0" dirty="0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1676400" cy="457200"/>
          </a:xfrm>
          <a:prstGeom prst="rect">
            <a:avLst/>
          </a:prstGeom>
        </p:spPr>
        <p:txBody>
          <a:bodyPr lIns="91320" tIns="45663" rIns="91320" bIns="45663"/>
          <a:lstStyle>
            <a:lvl1pPr>
              <a:defRPr sz="1800"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2584723"/>
      </p:ext>
    </p:extLst>
  </p:cSld>
  <p:clrMapOvr>
    <a:masterClrMapping/>
  </p:clrMapOvr>
  <p:transition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279525" y="1600209"/>
            <a:ext cx="2552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984625" y="1600209"/>
            <a:ext cx="2552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16FC1C-A461-4F4E-82B2-497466B3D11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2366989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630" indent="0">
              <a:buNone/>
              <a:defRPr sz="2000" b="1"/>
            </a:lvl2pPr>
            <a:lvl3pPr marL="913263" indent="0">
              <a:buNone/>
              <a:defRPr sz="1800" b="1"/>
            </a:lvl3pPr>
            <a:lvl4pPr marL="1369893" indent="0">
              <a:buNone/>
              <a:defRPr sz="1600" b="1"/>
            </a:lvl4pPr>
            <a:lvl5pPr marL="1826525" indent="0">
              <a:buNone/>
              <a:defRPr sz="1600" b="1"/>
            </a:lvl5pPr>
            <a:lvl6pPr marL="2283154" indent="0">
              <a:buNone/>
              <a:defRPr sz="1600" b="1"/>
            </a:lvl6pPr>
            <a:lvl7pPr marL="2739784" indent="0">
              <a:buNone/>
              <a:defRPr sz="1600" b="1"/>
            </a:lvl7pPr>
            <a:lvl8pPr marL="3196410" indent="0">
              <a:buNone/>
              <a:defRPr sz="1600" b="1"/>
            </a:lvl8pPr>
            <a:lvl9pPr marL="3653043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1" y="2174877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1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630" indent="0">
              <a:buNone/>
              <a:defRPr sz="2000" b="1"/>
            </a:lvl2pPr>
            <a:lvl3pPr marL="913263" indent="0">
              <a:buNone/>
              <a:defRPr sz="1800" b="1"/>
            </a:lvl3pPr>
            <a:lvl4pPr marL="1369893" indent="0">
              <a:buNone/>
              <a:defRPr sz="1600" b="1"/>
            </a:lvl4pPr>
            <a:lvl5pPr marL="1826525" indent="0">
              <a:buNone/>
              <a:defRPr sz="1600" b="1"/>
            </a:lvl5pPr>
            <a:lvl6pPr marL="2283154" indent="0">
              <a:buNone/>
              <a:defRPr sz="1600" b="1"/>
            </a:lvl6pPr>
            <a:lvl7pPr marL="2739784" indent="0">
              <a:buNone/>
              <a:defRPr sz="1600" b="1"/>
            </a:lvl7pPr>
            <a:lvl8pPr marL="3196410" indent="0">
              <a:buNone/>
              <a:defRPr sz="1600" b="1"/>
            </a:lvl8pPr>
            <a:lvl9pPr marL="3653043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31" y="2174877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4123F2-1A6D-403A-B62C-8A76C42BDAF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8231658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90C1CE-7EAF-4AD9-814B-5E6ED81D2A6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3226308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E58E91-8D82-4D7B-8B70-8A97D632065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6313204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6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4" y="27307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6" y="143511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6630" indent="0">
              <a:buNone/>
              <a:defRPr sz="1200"/>
            </a:lvl2pPr>
            <a:lvl3pPr marL="913263" indent="0">
              <a:buNone/>
              <a:defRPr sz="1000"/>
            </a:lvl3pPr>
            <a:lvl4pPr marL="1369893" indent="0">
              <a:buNone/>
              <a:defRPr sz="900"/>
            </a:lvl4pPr>
            <a:lvl5pPr marL="1826525" indent="0">
              <a:buNone/>
              <a:defRPr sz="900"/>
            </a:lvl5pPr>
            <a:lvl6pPr marL="2283154" indent="0">
              <a:buNone/>
              <a:defRPr sz="900"/>
            </a:lvl6pPr>
            <a:lvl7pPr marL="2739784" indent="0">
              <a:buNone/>
              <a:defRPr sz="900"/>
            </a:lvl7pPr>
            <a:lvl8pPr marL="3196410" indent="0">
              <a:buNone/>
              <a:defRPr sz="900"/>
            </a:lvl8pPr>
            <a:lvl9pPr marL="3653043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F9FD3C-AF2C-4407-84D2-04CE0D369E6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2633358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91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91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6630" indent="0">
              <a:buNone/>
              <a:defRPr sz="2800"/>
            </a:lvl2pPr>
            <a:lvl3pPr marL="913263" indent="0">
              <a:buNone/>
              <a:defRPr sz="2400"/>
            </a:lvl3pPr>
            <a:lvl4pPr marL="1369893" indent="0">
              <a:buNone/>
              <a:defRPr sz="2000"/>
            </a:lvl4pPr>
            <a:lvl5pPr marL="1826525" indent="0">
              <a:buNone/>
              <a:defRPr sz="2000"/>
            </a:lvl5pPr>
            <a:lvl6pPr marL="2283154" indent="0">
              <a:buNone/>
              <a:defRPr sz="2000"/>
            </a:lvl6pPr>
            <a:lvl7pPr marL="2739784" indent="0">
              <a:buNone/>
              <a:defRPr sz="2000"/>
            </a:lvl7pPr>
            <a:lvl8pPr marL="3196410" indent="0">
              <a:buNone/>
              <a:defRPr sz="2000"/>
            </a:lvl8pPr>
            <a:lvl9pPr marL="3653043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91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6630" indent="0">
              <a:buNone/>
              <a:defRPr sz="1200"/>
            </a:lvl2pPr>
            <a:lvl3pPr marL="913263" indent="0">
              <a:buNone/>
              <a:defRPr sz="1000"/>
            </a:lvl3pPr>
            <a:lvl4pPr marL="1369893" indent="0">
              <a:buNone/>
              <a:defRPr sz="900"/>
            </a:lvl4pPr>
            <a:lvl5pPr marL="1826525" indent="0">
              <a:buNone/>
              <a:defRPr sz="900"/>
            </a:lvl5pPr>
            <a:lvl6pPr marL="2283154" indent="0">
              <a:buNone/>
              <a:defRPr sz="900"/>
            </a:lvl6pPr>
            <a:lvl7pPr marL="2739784" indent="0">
              <a:buNone/>
              <a:defRPr sz="900"/>
            </a:lvl7pPr>
            <a:lvl8pPr marL="3196410" indent="0">
              <a:buNone/>
              <a:defRPr sz="900"/>
            </a:lvl8pPr>
            <a:lvl9pPr marL="3653043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E9C1FC-76B9-4F95-A773-BEF8A1B9BC5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0135203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E390CB-4AC3-4CD1-B3E2-C44B4E38237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23516661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94477" y="685824"/>
            <a:ext cx="1771650" cy="54403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279534" y="685824"/>
            <a:ext cx="5162550" cy="54403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5A4988-74CF-40BE-ADE2-19703D50809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8508097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79525" y="685801"/>
            <a:ext cx="7086600" cy="73183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1279528" y="1600209"/>
            <a:ext cx="5257800" cy="4525963"/>
          </a:xfrm>
        </p:spPr>
        <p:txBody>
          <a:bodyPr/>
          <a:lstStyle/>
          <a:p>
            <a:pPr lvl="0"/>
            <a:r>
              <a:rPr lang="ru-RU" noProof="0" smtClean="0"/>
              <a:t>Вставка таблицы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3E309DC-EB30-489C-8BEB-D28B2E19F2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8735220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043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2417782" y="4294196"/>
            <a:ext cx="6370637" cy="1582737"/>
          </a:xfrm>
        </p:spPr>
        <p:txBody>
          <a:bodyPr lIns="91320"/>
          <a:lstStyle>
            <a:lvl1pPr>
              <a:defRPr sz="4000">
                <a:solidFill>
                  <a:srgbClr val="4D4D4D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30867493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zoom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37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4" y="3886201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6630" indent="0" algn="ctr">
              <a:buNone/>
              <a:defRPr/>
            </a:lvl2pPr>
            <a:lvl3pPr marL="913263" indent="0" algn="ctr">
              <a:buNone/>
              <a:defRPr/>
            </a:lvl3pPr>
            <a:lvl4pPr marL="1369893" indent="0" algn="ctr">
              <a:buNone/>
              <a:defRPr/>
            </a:lvl4pPr>
            <a:lvl5pPr marL="1826525" indent="0" algn="ctr">
              <a:buNone/>
              <a:defRPr/>
            </a:lvl5pPr>
            <a:lvl6pPr marL="2283154" indent="0" algn="ctr">
              <a:buNone/>
              <a:defRPr/>
            </a:lvl6pPr>
            <a:lvl7pPr marL="2739784" indent="0" algn="ctr">
              <a:buNone/>
              <a:defRPr/>
            </a:lvl7pPr>
            <a:lvl8pPr marL="3196410" indent="0" algn="ctr">
              <a:buNone/>
              <a:defRPr/>
            </a:lvl8pPr>
            <a:lvl9pPr marL="3653043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5758838"/>
      </p:ext>
    </p:extLst>
  </p:cSld>
  <p:clrMapOvr>
    <a:masterClrMapping/>
  </p:clrMapOvr>
  <p:transition/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7EAA4F-AEF1-4CC2-9275-61CB255280A5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7842722"/>
      </p:ext>
    </p:extLst>
  </p:cSld>
  <p:clrMapOvr>
    <a:masterClrMapping/>
  </p:clrMapOvr>
  <p:transition>
    <p:wipe dir="r"/>
  </p:transition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2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22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6630" indent="0">
              <a:buNone/>
              <a:defRPr sz="1800"/>
            </a:lvl2pPr>
            <a:lvl3pPr marL="913263" indent="0">
              <a:buNone/>
              <a:defRPr sz="1600"/>
            </a:lvl3pPr>
            <a:lvl4pPr marL="1369893" indent="0">
              <a:buNone/>
              <a:defRPr sz="1400"/>
            </a:lvl4pPr>
            <a:lvl5pPr marL="1826525" indent="0">
              <a:buNone/>
              <a:defRPr sz="1400"/>
            </a:lvl5pPr>
            <a:lvl6pPr marL="2283154" indent="0">
              <a:buNone/>
              <a:defRPr sz="1400"/>
            </a:lvl6pPr>
            <a:lvl7pPr marL="2739784" indent="0">
              <a:buNone/>
              <a:defRPr sz="1400"/>
            </a:lvl7pPr>
            <a:lvl8pPr marL="3196410" indent="0">
              <a:buNone/>
              <a:defRPr sz="1400"/>
            </a:lvl8pPr>
            <a:lvl9pPr marL="3653043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CF5909-5170-4F3D-8712-DDD0F21407BC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5362862"/>
      </p:ext>
    </p:extLst>
  </p:cSld>
  <p:clrMapOvr>
    <a:masterClrMapping/>
  </p:clrMapOvr>
  <p:transition>
    <p:wipe dir="r"/>
  </p:transition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3554" y="1565295"/>
            <a:ext cx="4092575" cy="4672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08539" y="1565295"/>
            <a:ext cx="4094163" cy="4672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CE5AE7-036E-4337-BFA4-D4ACD72533AD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4692126"/>
      </p:ext>
    </p:extLst>
  </p:cSld>
  <p:clrMapOvr>
    <a:masterClrMapping/>
  </p:clrMapOvr>
  <p:transition>
    <p:wipe dir="r"/>
  </p:transition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630" indent="0">
              <a:buNone/>
              <a:defRPr sz="2000" b="1"/>
            </a:lvl2pPr>
            <a:lvl3pPr marL="913263" indent="0">
              <a:buNone/>
              <a:defRPr sz="1800" b="1"/>
            </a:lvl3pPr>
            <a:lvl4pPr marL="1369893" indent="0">
              <a:buNone/>
              <a:defRPr sz="1600" b="1"/>
            </a:lvl4pPr>
            <a:lvl5pPr marL="1826525" indent="0">
              <a:buNone/>
              <a:defRPr sz="1600" b="1"/>
            </a:lvl5pPr>
            <a:lvl6pPr marL="2283154" indent="0">
              <a:buNone/>
              <a:defRPr sz="1600" b="1"/>
            </a:lvl6pPr>
            <a:lvl7pPr marL="2739784" indent="0">
              <a:buNone/>
              <a:defRPr sz="1600" b="1"/>
            </a:lvl7pPr>
            <a:lvl8pPr marL="3196410" indent="0">
              <a:buNone/>
              <a:defRPr sz="1600" b="1"/>
            </a:lvl8pPr>
            <a:lvl9pPr marL="3653043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7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1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630" indent="0">
              <a:buNone/>
              <a:defRPr sz="2000" b="1"/>
            </a:lvl2pPr>
            <a:lvl3pPr marL="913263" indent="0">
              <a:buNone/>
              <a:defRPr sz="1800" b="1"/>
            </a:lvl3pPr>
            <a:lvl4pPr marL="1369893" indent="0">
              <a:buNone/>
              <a:defRPr sz="1600" b="1"/>
            </a:lvl4pPr>
            <a:lvl5pPr marL="1826525" indent="0">
              <a:buNone/>
              <a:defRPr sz="1600" b="1"/>
            </a:lvl5pPr>
            <a:lvl6pPr marL="2283154" indent="0">
              <a:buNone/>
              <a:defRPr sz="1600" b="1"/>
            </a:lvl6pPr>
            <a:lvl7pPr marL="2739784" indent="0">
              <a:buNone/>
              <a:defRPr sz="1600" b="1"/>
            </a:lvl7pPr>
            <a:lvl8pPr marL="3196410" indent="0">
              <a:buNone/>
              <a:defRPr sz="1600" b="1"/>
            </a:lvl8pPr>
            <a:lvl9pPr marL="3653043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31" y="2174877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CE963D-1760-438C-8803-986D1BA4CBDE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2468513"/>
      </p:ext>
    </p:extLst>
  </p:cSld>
  <p:clrMapOvr>
    <a:masterClrMapping/>
  </p:clrMapOvr>
  <p:transition>
    <p:wipe dir="r"/>
  </p:transition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AB5BF7-6BA7-4BA7-836D-498DD3910882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7158945"/>
      </p:ext>
    </p:extLst>
  </p:cSld>
  <p:clrMapOvr>
    <a:masterClrMapping/>
  </p:clrMapOvr>
  <p:transition>
    <p:wipe dir="r"/>
  </p:transition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B95BC2-0BAE-4CB9-9074-836B916F612C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1027555"/>
      </p:ext>
    </p:extLst>
  </p:cSld>
  <p:clrMapOvr>
    <a:masterClrMapping/>
  </p:clrMapOvr>
  <p:transition>
    <p:wipe dir="r"/>
  </p:transition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6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4" y="27306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6" y="143511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6630" indent="0">
              <a:buNone/>
              <a:defRPr sz="1200"/>
            </a:lvl2pPr>
            <a:lvl3pPr marL="913263" indent="0">
              <a:buNone/>
              <a:defRPr sz="1000"/>
            </a:lvl3pPr>
            <a:lvl4pPr marL="1369893" indent="0">
              <a:buNone/>
              <a:defRPr sz="900"/>
            </a:lvl4pPr>
            <a:lvl5pPr marL="1826525" indent="0">
              <a:buNone/>
              <a:defRPr sz="900"/>
            </a:lvl5pPr>
            <a:lvl6pPr marL="2283154" indent="0">
              <a:buNone/>
              <a:defRPr sz="900"/>
            </a:lvl6pPr>
            <a:lvl7pPr marL="2739784" indent="0">
              <a:buNone/>
              <a:defRPr sz="900"/>
            </a:lvl7pPr>
            <a:lvl8pPr marL="3196410" indent="0">
              <a:buNone/>
              <a:defRPr sz="900"/>
            </a:lvl8pPr>
            <a:lvl9pPr marL="3653043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F6C2F8-B060-46D7-8209-20206F17F9C6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2131932"/>
      </p:ext>
    </p:extLst>
  </p:cSld>
  <p:clrMapOvr>
    <a:masterClrMapping/>
  </p:clrMapOvr>
  <p:transition>
    <p:wipe dir="r"/>
  </p:transition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91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91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6630" indent="0">
              <a:buNone/>
              <a:defRPr sz="2800"/>
            </a:lvl2pPr>
            <a:lvl3pPr marL="913263" indent="0">
              <a:buNone/>
              <a:defRPr sz="2400"/>
            </a:lvl3pPr>
            <a:lvl4pPr marL="1369893" indent="0">
              <a:buNone/>
              <a:defRPr sz="2000"/>
            </a:lvl4pPr>
            <a:lvl5pPr marL="1826525" indent="0">
              <a:buNone/>
              <a:defRPr sz="2000"/>
            </a:lvl5pPr>
            <a:lvl6pPr marL="2283154" indent="0">
              <a:buNone/>
              <a:defRPr sz="2000"/>
            </a:lvl6pPr>
            <a:lvl7pPr marL="2739784" indent="0">
              <a:buNone/>
              <a:defRPr sz="2000"/>
            </a:lvl7pPr>
            <a:lvl8pPr marL="3196410" indent="0">
              <a:buNone/>
              <a:defRPr sz="2000"/>
            </a:lvl8pPr>
            <a:lvl9pPr marL="3653043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91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6630" indent="0">
              <a:buNone/>
              <a:defRPr sz="1200"/>
            </a:lvl2pPr>
            <a:lvl3pPr marL="913263" indent="0">
              <a:buNone/>
              <a:defRPr sz="1000"/>
            </a:lvl3pPr>
            <a:lvl4pPr marL="1369893" indent="0">
              <a:buNone/>
              <a:defRPr sz="900"/>
            </a:lvl4pPr>
            <a:lvl5pPr marL="1826525" indent="0">
              <a:buNone/>
              <a:defRPr sz="900"/>
            </a:lvl5pPr>
            <a:lvl6pPr marL="2283154" indent="0">
              <a:buNone/>
              <a:defRPr sz="900"/>
            </a:lvl6pPr>
            <a:lvl7pPr marL="2739784" indent="0">
              <a:buNone/>
              <a:defRPr sz="900"/>
            </a:lvl7pPr>
            <a:lvl8pPr marL="3196410" indent="0">
              <a:buNone/>
              <a:defRPr sz="900"/>
            </a:lvl8pPr>
            <a:lvl9pPr marL="3653043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05DFDD-2DCA-44A9-A6AF-276C9A14058B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7237330"/>
      </p:ext>
    </p:extLst>
  </p:cSld>
  <p:clrMapOvr>
    <a:masterClrMapping/>
  </p:clrMapOvr>
  <p:transition>
    <p:wipe dir="r"/>
  </p:transition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AF6376-C6A3-4C95-90DD-18EEB4618194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3007756"/>
      </p:ext>
    </p:extLst>
  </p:cSld>
  <p:clrMapOvr>
    <a:masterClrMapping/>
  </p:clrMapOvr>
  <p:transition>
    <p:wipe dir="r"/>
  </p:transition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18303" y="53989"/>
            <a:ext cx="2084388" cy="618331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63555" y="53989"/>
            <a:ext cx="6102350" cy="618331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17374F-0907-419D-AFE5-6EEF6D03510F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3294305"/>
      </p:ext>
    </p:extLst>
  </p:cSld>
  <p:clrMapOvr>
    <a:masterClrMapping/>
  </p:clrMapOvr>
  <p:transition>
    <p:wipe dir="r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54" y="214317"/>
            <a:ext cx="7429500" cy="85725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572136" y="1643087"/>
            <a:ext cx="1495425" cy="4643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7219958" y="1643087"/>
            <a:ext cx="1495425" cy="4643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9583443"/>
      </p:ext>
    </p:extLst>
  </p:cSld>
  <p:clrMapOvr>
    <a:masterClrMapping/>
  </p:clrMapOvr>
  <p:transition/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3554" y="53975"/>
            <a:ext cx="7348538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3554" y="1565295"/>
            <a:ext cx="4092575" cy="46720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708539" y="1565295"/>
            <a:ext cx="4094163" cy="46720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32ACAF-F4E1-4A48-8AA2-27EDD9507F0F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0997362"/>
      </p:ext>
    </p:extLst>
  </p:cSld>
  <p:clrMapOvr>
    <a:masterClrMapping/>
  </p:clrMapOvr>
  <p:transition>
    <p:wipe dir="r"/>
  </p:transition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1660537"/>
            <a:ext cx="7772400" cy="1470025"/>
          </a:xfrm>
        </p:spPr>
        <p:txBody>
          <a:bodyPr/>
          <a:lstStyle>
            <a:lvl1pPr>
              <a:defRPr sz="3600" b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4" y="2959103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000">
                <a:solidFill>
                  <a:srgbClr val="284297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0024607"/>
      </p:ext>
    </p:extLst>
  </p:cSld>
  <p:clrMapOvr>
    <a:masterClrMapping/>
  </p:clrMapOvr>
  <p:transition/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043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2417782" y="4294196"/>
            <a:ext cx="6370637" cy="1582737"/>
          </a:xfrm>
        </p:spPr>
        <p:txBody>
          <a:bodyPr lIns="91320"/>
          <a:lstStyle>
            <a:lvl1pPr>
              <a:defRPr sz="4000">
                <a:solidFill>
                  <a:srgbClr val="4D4D4D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97541317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zoom/>
  </p:transition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7EAA4F-AEF1-4CC2-9275-61CB255280A5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4146595"/>
      </p:ext>
    </p:extLst>
  </p:cSld>
  <p:clrMapOvr>
    <a:masterClrMapping/>
  </p:clrMapOvr>
  <p:transition>
    <p:wipe dir="r"/>
  </p:transition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2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22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6630" indent="0">
              <a:buNone/>
              <a:defRPr sz="1800"/>
            </a:lvl2pPr>
            <a:lvl3pPr marL="913263" indent="0">
              <a:buNone/>
              <a:defRPr sz="1600"/>
            </a:lvl3pPr>
            <a:lvl4pPr marL="1369893" indent="0">
              <a:buNone/>
              <a:defRPr sz="1400"/>
            </a:lvl4pPr>
            <a:lvl5pPr marL="1826525" indent="0">
              <a:buNone/>
              <a:defRPr sz="1400"/>
            </a:lvl5pPr>
            <a:lvl6pPr marL="2283154" indent="0">
              <a:buNone/>
              <a:defRPr sz="1400"/>
            </a:lvl6pPr>
            <a:lvl7pPr marL="2739784" indent="0">
              <a:buNone/>
              <a:defRPr sz="1400"/>
            </a:lvl7pPr>
            <a:lvl8pPr marL="3196410" indent="0">
              <a:buNone/>
              <a:defRPr sz="1400"/>
            </a:lvl8pPr>
            <a:lvl9pPr marL="3653043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CF5909-5170-4F3D-8712-DDD0F21407BC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4917716"/>
      </p:ext>
    </p:extLst>
  </p:cSld>
  <p:clrMapOvr>
    <a:masterClrMapping/>
  </p:clrMapOvr>
  <p:transition>
    <p:wipe dir="r"/>
  </p:transition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3554" y="1565295"/>
            <a:ext cx="4092575" cy="4672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08539" y="1565295"/>
            <a:ext cx="4094163" cy="4672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CE5AE7-036E-4337-BFA4-D4ACD72533AD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4895528"/>
      </p:ext>
    </p:extLst>
  </p:cSld>
  <p:clrMapOvr>
    <a:masterClrMapping/>
  </p:clrMapOvr>
  <p:transition>
    <p:wipe dir="r"/>
  </p:transition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630" indent="0">
              <a:buNone/>
              <a:defRPr sz="2000" b="1"/>
            </a:lvl2pPr>
            <a:lvl3pPr marL="913263" indent="0">
              <a:buNone/>
              <a:defRPr sz="1800" b="1"/>
            </a:lvl3pPr>
            <a:lvl4pPr marL="1369893" indent="0">
              <a:buNone/>
              <a:defRPr sz="1600" b="1"/>
            </a:lvl4pPr>
            <a:lvl5pPr marL="1826525" indent="0">
              <a:buNone/>
              <a:defRPr sz="1600" b="1"/>
            </a:lvl5pPr>
            <a:lvl6pPr marL="2283154" indent="0">
              <a:buNone/>
              <a:defRPr sz="1600" b="1"/>
            </a:lvl6pPr>
            <a:lvl7pPr marL="2739784" indent="0">
              <a:buNone/>
              <a:defRPr sz="1600" b="1"/>
            </a:lvl7pPr>
            <a:lvl8pPr marL="3196410" indent="0">
              <a:buNone/>
              <a:defRPr sz="1600" b="1"/>
            </a:lvl8pPr>
            <a:lvl9pPr marL="3653043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7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1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630" indent="0">
              <a:buNone/>
              <a:defRPr sz="2000" b="1"/>
            </a:lvl2pPr>
            <a:lvl3pPr marL="913263" indent="0">
              <a:buNone/>
              <a:defRPr sz="1800" b="1"/>
            </a:lvl3pPr>
            <a:lvl4pPr marL="1369893" indent="0">
              <a:buNone/>
              <a:defRPr sz="1600" b="1"/>
            </a:lvl4pPr>
            <a:lvl5pPr marL="1826525" indent="0">
              <a:buNone/>
              <a:defRPr sz="1600" b="1"/>
            </a:lvl5pPr>
            <a:lvl6pPr marL="2283154" indent="0">
              <a:buNone/>
              <a:defRPr sz="1600" b="1"/>
            </a:lvl6pPr>
            <a:lvl7pPr marL="2739784" indent="0">
              <a:buNone/>
              <a:defRPr sz="1600" b="1"/>
            </a:lvl7pPr>
            <a:lvl8pPr marL="3196410" indent="0">
              <a:buNone/>
              <a:defRPr sz="1600" b="1"/>
            </a:lvl8pPr>
            <a:lvl9pPr marL="3653043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31" y="2174877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CE963D-1760-438C-8803-986D1BA4CBDE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1472625"/>
      </p:ext>
    </p:extLst>
  </p:cSld>
  <p:clrMapOvr>
    <a:masterClrMapping/>
  </p:clrMapOvr>
  <p:transition>
    <p:wipe dir="r"/>
  </p:transition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AB5BF7-6BA7-4BA7-836D-498DD3910882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6194700"/>
      </p:ext>
    </p:extLst>
  </p:cSld>
  <p:clrMapOvr>
    <a:masterClrMapping/>
  </p:clrMapOvr>
  <p:transition>
    <p:wipe dir="r"/>
  </p:transition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B95BC2-0BAE-4CB9-9074-836B916F612C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6833009"/>
      </p:ext>
    </p:extLst>
  </p:cSld>
  <p:clrMapOvr>
    <a:masterClrMapping/>
  </p:clrMapOvr>
  <p:transition>
    <p:wipe dir="r"/>
  </p:transition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6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4" y="27306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6" y="143511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6630" indent="0">
              <a:buNone/>
              <a:defRPr sz="1200"/>
            </a:lvl2pPr>
            <a:lvl3pPr marL="913263" indent="0">
              <a:buNone/>
              <a:defRPr sz="1000"/>
            </a:lvl3pPr>
            <a:lvl4pPr marL="1369893" indent="0">
              <a:buNone/>
              <a:defRPr sz="900"/>
            </a:lvl4pPr>
            <a:lvl5pPr marL="1826525" indent="0">
              <a:buNone/>
              <a:defRPr sz="900"/>
            </a:lvl5pPr>
            <a:lvl6pPr marL="2283154" indent="0">
              <a:buNone/>
              <a:defRPr sz="900"/>
            </a:lvl6pPr>
            <a:lvl7pPr marL="2739784" indent="0">
              <a:buNone/>
              <a:defRPr sz="900"/>
            </a:lvl7pPr>
            <a:lvl8pPr marL="3196410" indent="0">
              <a:buNone/>
              <a:defRPr sz="900"/>
            </a:lvl8pPr>
            <a:lvl9pPr marL="3653043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F6C2F8-B060-46D7-8209-20206F17F9C6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2527610"/>
      </p:ext>
    </p:extLst>
  </p:cSld>
  <p:clrMapOvr>
    <a:masterClrMapping/>
  </p:clrMapOvr>
  <p:transition>
    <p:wipe dir="r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3425893"/>
      </p:ext>
    </p:extLst>
  </p:cSld>
  <p:clrMapOvr>
    <a:masterClrMapping/>
  </p:clrMapOvr>
  <p:transition/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91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91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6630" indent="0">
              <a:buNone/>
              <a:defRPr sz="2800"/>
            </a:lvl2pPr>
            <a:lvl3pPr marL="913263" indent="0">
              <a:buNone/>
              <a:defRPr sz="2400"/>
            </a:lvl3pPr>
            <a:lvl4pPr marL="1369893" indent="0">
              <a:buNone/>
              <a:defRPr sz="2000"/>
            </a:lvl4pPr>
            <a:lvl5pPr marL="1826525" indent="0">
              <a:buNone/>
              <a:defRPr sz="2000"/>
            </a:lvl5pPr>
            <a:lvl6pPr marL="2283154" indent="0">
              <a:buNone/>
              <a:defRPr sz="2000"/>
            </a:lvl6pPr>
            <a:lvl7pPr marL="2739784" indent="0">
              <a:buNone/>
              <a:defRPr sz="2000"/>
            </a:lvl7pPr>
            <a:lvl8pPr marL="3196410" indent="0">
              <a:buNone/>
              <a:defRPr sz="2000"/>
            </a:lvl8pPr>
            <a:lvl9pPr marL="3653043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91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6630" indent="0">
              <a:buNone/>
              <a:defRPr sz="1200"/>
            </a:lvl2pPr>
            <a:lvl3pPr marL="913263" indent="0">
              <a:buNone/>
              <a:defRPr sz="1000"/>
            </a:lvl3pPr>
            <a:lvl4pPr marL="1369893" indent="0">
              <a:buNone/>
              <a:defRPr sz="900"/>
            </a:lvl4pPr>
            <a:lvl5pPr marL="1826525" indent="0">
              <a:buNone/>
              <a:defRPr sz="900"/>
            </a:lvl5pPr>
            <a:lvl6pPr marL="2283154" indent="0">
              <a:buNone/>
              <a:defRPr sz="900"/>
            </a:lvl6pPr>
            <a:lvl7pPr marL="2739784" indent="0">
              <a:buNone/>
              <a:defRPr sz="900"/>
            </a:lvl7pPr>
            <a:lvl8pPr marL="3196410" indent="0">
              <a:buNone/>
              <a:defRPr sz="900"/>
            </a:lvl8pPr>
            <a:lvl9pPr marL="3653043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05DFDD-2DCA-44A9-A6AF-276C9A14058B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2341903"/>
      </p:ext>
    </p:extLst>
  </p:cSld>
  <p:clrMapOvr>
    <a:masterClrMapping/>
  </p:clrMapOvr>
  <p:transition>
    <p:wipe dir="r"/>
  </p:transition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AF6376-C6A3-4C95-90DD-18EEB4618194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0108708"/>
      </p:ext>
    </p:extLst>
  </p:cSld>
  <p:clrMapOvr>
    <a:masterClrMapping/>
  </p:clrMapOvr>
  <p:transition>
    <p:wipe dir="r"/>
  </p:transition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18303" y="53989"/>
            <a:ext cx="2084388" cy="618331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63555" y="53989"/>
            <a:ext cx="6102350" cy="618331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17374F-0907-419D-AFE5-6EEF6D03510F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7265273"/>
      </p:ext>
    </p:extLst>
  </p:cSld>
  <p:clrMapOvr>
    <a:masterClrMapping/>
  </p:clrMapOvr>
  <p:transition>
    <p:wipe dir="r"/>
  </p:transition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3554" y="53975"/>
            <a:ext cx="7348538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3554" y="1565295"/>
            <a:ext cx="4092575" cy="46720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708539" y="1565295"/>
            <a:ext cx="4094163" cy="46720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32ACAF-F4E1-4A48-8AA2-27EDD9507F0F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6291064"/>
      </p:ext>
    </p:extLst>
  </p:cSld>
  <p:clrMapOvr>
    <a:masterClrMapping/>
  </p:clrMapOvr>
  <p:transition>
    <p:wipe dir="r"/>
  </p:transition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1660537"/>
            <a:ext cx="7772400" cy="1470025"/>
          </a:xfrm>
        </p:spPr>
        <p:txBody>
          <a:bodyPr/>
          <a:lstStyle>
            <a:lvl1pPr>
              <a:defRPr sz="3600" b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4" y="2959103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000">
                <a:solidFill>
                  <a:srgbClr val="284297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0024607"/>
      </p:ext>
    </p:extLst>
  </p:cSld>
  <p:clrMapOvr>
    <a:masterClrMapping/>
  </p:clrMapOvr>
  <p:transition/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2" y="1371603"/>
            <a:ext cx="7851648" cy="1828800"/>
          </a:xfrm>
          <a:ln>
            <a:noFill/>
          </a:ln>
        </p:spPr>
        <p:txBody>
          <a:bodyPr tIns="0" rIns="18284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4"/>
          <a:lstStyle>
            <a:lvl1pPr marL="0" marR="45710" indent="0" algn="r">
              <a:buNone/>
              <a:defRPr>
                <a:solidFill>
                  <a:schemeClr val="tx1"/>
                </a:solidFill>
              </a:defRPr>
            </a:lvl1pPr>
            <a:lvl2pPr marL="457105" indent="0" algn="ctr">
              <a:buNone/>
            </a:lvl2pPr>
            <a:lvl3pPr marL="914209" indent="0" algn="ctr">
              <a:buNone/>
            </a:lvl3pPr>
            <a:lvl4pPr marL="1371315" indent="0" algn="ctr">
              <a:buNone/>
            </a:lvl4pPr>
            <a:lvl5pPr marL="1828417" indent="0" algn="ctr">
              <a:buNone/>
            </a:lvl5pPr>
            <a:lvl6pPr marL="2285520" indent="0" algn="ctr">
              <a:buNone/>
            </a:lvl6pPr>
            <a:lvl7pPr marL="2742625" indent="0" algn="ctr">
              <a:buNone/>
            </a:lvl7pPr>
            <a:lvl8pPr marL="3199729" indent="0" algn="ctr">
              <a:buNone/>
            </a:lvl8pPr>
            <a:lvl9pPr marL="3656835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5390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5390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3055E9-750C-4533-BFBA-23B2E700A97D}" type="slidenum">
              <a:rPr lang="ru-RU" smtClean="0">
                <a:solidFill>
                  <a:srgbClr val="005390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5390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9834053"/>
      </p:ext>
    </p:extLst>
  </p:cSld>
  <p:clrMapOvr>
    <a:masterClrMapping/>
  </p:clrMapOvr>
  <p:transition/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5390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5390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4F32FA-3558-49C5-A172-2F8737B7D8FE}" type="slidenum">
              <a:rPr lang="ru-RU" smtClean="0">
                <a:solidFill>
                  <a:srgbClr val="005390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5390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9257441"/>
      </p:ext>
    </p:extLst>
  </p:cSld>
  <p:clrMapOvr>
    <a:masterClrMapping/>
  </p:clrMapOvr>
  <p:transition/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10" rIns="4571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5390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5390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43ECD9-BF78-4B00-9F38-4B14A133693D}" type="slidenum">
              <a:rPr lang="ru-RU" smtClean="0">
                <a:solidFill>
                  <a:srgbClr val="005390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5390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5757080"/>
      </p:ext>
    </p:extLst>
  </p:cSld>
  <p:clrMapOvr>
    <a:masterClrMapping/>
  </p:clrMapOvr>
  <p:transition/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91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5390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5390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1E8805-F691-43F8-99EC-F2FB01ABBFA1}" type="slidenum">
              <a:rPr lang="ru-RU" smtClean="0">
                <a:solidFill>
                  <a:srgbClr val="005390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5390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5096049"/>
      </p:ext>
    </p:extLst>
  </p:cSld>
  <p:clrMapOvr>
    <a:masterClrMapping/>
  </p:clrMapOvr>
  <p:transition/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91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855248"/>
            <a:ext cx="4040188" cy="659352"/>
          </a:xfrm>
        </p:spPr>
        <p:txBody>
          <a:bodyPr lIns="45710" tIns="0" rIns="4571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31" y="1859763"/>
            <a:ext cx="4041775" cy="654843"/>
          </a:xfrm>
        </p:spPr>
        <p:txBody>
          <a:bodyPr lIns="45710" tIns="0" rIns="4571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1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31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5390">
                  <a:shade val="90000"/>
                </a:srgbClr>
              </a:solidFill>
            </a:endParaRPr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5390">
                  <a:shade val="90000"/>
                </a:srgbClr>
              </a:solidFill>
            </a:endParaRPr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416428-D8FD-44A6-A66B-580AA89BEDEB}" type="slidenum">
              <a:rPr lang="ru-RU" smtClean="0">
                <a:solidFill>
                  <a:srgbClr val="005390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5390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4080893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54" y="214317"/>
            <a:ext cx="7429500" cy="85725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572127" y="1643087"/>
            <a:ext cx="3143250" cy="46434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9966338"/>
      </p:ext>
    </p:extLst>
  </p:cSld>
  <p:clrMapOvr>
    <a:masterClrMapping/>
  </p:clrMapOvr>
  <p:transition/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704091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5390">
                  <a:shade val="90000"/>
                </a:srgbClr>
              </a:solidFill>
            </a:endParaRPr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5390">
                  <a:shade val="90000"/>
                </a:srgbClr>
              </a:solidFill>
            </a:endParaRPr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6CDA8B-8BAA-4C08-9FDA-2336818B37DC}" type="slidenum">
              <a:rPr lang="ru-RU" smtClean="0">
                <a:solidFill>
                  <a:srgbClr val="005390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5390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9491202"/>
      </p:ext>
    </p:extLst>
  </p:cSld>
  <p:clrMapOvr>
    <a:masterClrMapping/>
  </p:clrMapOvr>
  <p:transition/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5390">
                  <a:shade val="90000"/>
                </a:srgbClr>
              </a:solidFill>
            </a:endParaRPr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5390">
                  <a:shade val="90000"/>
                </a:srgbClr>
              </a:solidFill>
            </a:endParaRPr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164E09-DEF3-4814-A690-5DE1904252CC}" type="slidenum">
              <a:rPr lang="ru-RU" smtClean="0">
                <a:solidFill>
                  <a:srgbClr val="005390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5390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1240080"/>
      </p:ext>
    </p:extLst>
  </p:cSld>
  <p:clrMapOvr>
    <a:masterClrMapping/>
  </p:clrMapOvr>
  <p:transition/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3"/>
            <a:ext cx="2743200" cy="1162051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4" rIns="18284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5390">
                  <a:shade val="9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5390">
                  <a:shade val="9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ADD0A9-18E5-490C-92BB-2665AE554041}" type="slidenum">
              <a:rPr lang="ru-RU" smtClean="0">
                <a:solidFill>
                  <a:srgbClr val="005390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5390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0458563"/>
      </p:ext>
    </p:extLst>
  </p:cSld>
  <p:clrMapOvr>
    <a:masterClrMapping/>
  </p:clrMapOvr>
  <p:transition/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7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1" tIns="45710" rIns="91421" bIns="45710"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82" y="5359402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1" tIns="45710" rIns="91421" bIns="45710"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1421" tIns="45710" rIns="91421" bIns="45710"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onstanti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9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1421" tIns="45710" rIns="91421" bIns="45710"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onstantia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7002"/>
            <a:ext cx="2212848" cy="1582621"/>
          </a:xfrm>
        </p:spPr>
        <p:txBody>
          <a:bodyPr lIns="45710" rIns="45710" bIns="4571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3994" rIns="4571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5390">
                  <a:shade val="90000"/>
                </a:srgbClr>
              </a:solidFill>
            </a:endParaRPr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5390">
                  <a:shade val="90000"/>
                </a:srgbClr>
              </a:solidFill>
            </a:endParaRPr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6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259956-256F-4920-9907-6A4B8CF1F0D2}" type="slidenum">
              <a:rPr lang="ru-RU" smtClean="0">
                <a:solidFill>
                  <a:srgbClr val="005390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5390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4967781"/>
      </p:ext>
    </p:extLst>
  </p:cSld>
  <p:clrMapOvr>
    <a:masterClrMapping/>
  </p:clrMapOvr>
  <p:transition/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5390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5390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A750AC-02A3-480C-9F21-FDE5D2046272}" type="slidenum">
              <a:rPr lang="ru-RU" smtClean="0">
                <a:solidFill>
                  <a:srgbClr val="005390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5390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215096"/>
      </p:ext>
    </p:extLst>
  </p:cSld>
  <p:clrMapOvr>
    <a:masterClrMapping/>
  </p:clrMapOvr>
  <p:transition/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5390">
                  <a:shade val="9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5390">
                  <a:shade val="9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F6B4EC-0FBB-4A0B-8C71-896B2AE375E1}" type="slidenum">
              <a:rPr lang="ru-RU" smtClean="0">
                <a:solidFill>
                  <a:srgbClr val="005390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5390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2693626"/>
      </p:ext>
    </p:extLst>
  </p:cSld>
  <p:clrMapOvr>
    <a:masterClrMapping/>
  </p:clrMapOvr>
  <p:transition/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43200" y="1752600"/>
            <a:ext cx="5486400" cy="8382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43200" y="2743200"/>
            <a:ext cx="5486400" cy="457200"/>
          </a:xfrm>
        </p:spPr>
        <p:txBody>
          <a:bodyPr/>
          <a:lstStyle>
            <a:lvl1pPr marL="0" indent="0">
              <a:buFontTx/>
              <a:buNone/>
              <a:defRPr sz="20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58A4A0-3A0F-4820-AF1C-B097B24C0F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5968540"/>
      </p:ext>
    </p:extLst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A963-C66D-488F-BC59-1156E70B2B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1284104"/>
      </p:ext>
    </p:extLst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5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05" indent="0">
              <a:buNone/>
              <a:defRPr sz="1800"/>
            </a:lvl2pPr>
            <a:lvl3pPr marL="914209" indent="0">
              <a:buNone/>
              <a:defRPr sz="1600"/>
            </a:lvl3pPr>
            <a:lvl4pPr marL="1371315" indent="0">
              <a:buNone/>
              <a:defRPr sz="1400"/>
            </a:lvl4pPr>
            <a:lvl5pPr marL="1828417" indent="0">
              <a:buNone/>
              <a:defRPr sz="1400"/>
            </a:lvl5pPr>
            <a:lvl6pPr marL="2285520" indent="0">
              <a:buNone/>
              <a:defRPr sz="1400"/>
            </a:lvl6pPr>
            <a:lvl7pPr marL="2742625" indent="0">
              <a:buNone/>
              <a:defRPr sz="1400"/>
            </a:lvl7pPr>
            <a:lvl8pPr marL="3199729" indent="0">
              <a:buNone/>
              <a:defRPr sz="1400"/>
            </a:lvl8pPr>
            <a:lvl9pPr marL="3656835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A41298-3DBD-4D70-9879-B30BABA4DA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4684210"/>
      </p:ext>
    </p:extLst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741613" y="1828800"/>
            <a:ext cx="2665412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559425" y="1828800"/>
            <a:ext cx="26670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E473C4-47D3-4660-86A7-5810A503E6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2901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70BBB8-F0BD-45B7-89B7-5958AC202F2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2094024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1"/>
          </a:xfrm>
          <a:prstGeom prst="rect">
            <a:avLst/>
          </a:prstGeom>
        </p:spPr>
        <p:txBody>
          <a:bodyPr lIns="91320" tIns="45663" rIns="91320" bIns="45663"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1"/>
          </a:xfrm>
          <a:prstGeom prst="rect">
            <a:avLst/>
          </a:prstGeom>
        </p:spPr>
        <p:txBody>
          <a:bodyPr lIns="91320" tIns="45663" rIns="91320" bIns="45663"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0976522-4DD6-4589-A298-B9F18A9192F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8850118"/>
      </p:ext>
    </p:extLst>
  </p:cSld>
  <p:clrMapOvr>
    <a:masterClrMapping/>
  </p:clrMapOvr>
  <p:transition/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05" indent="0">
              <a:buNone/>
              <a:defRPr sz="2000" b="1"/>
            </a:lvl2pPr>
            <a:lvl3pPr marL="914209" indent="0">
              <a:buNone/>
              <a:defRPr sz="1800" b="1"/>
            </a:lvl3pPr>
            <a:lvl4pPr marL="1371315" indent="0">
              <a:buNone/>
              <a:defRPr sz="1600" b="1"/>
            </a:lvl4pPr>
            <a:lvl5pPr marL="1828417" indent="0">
              <a:buNone/>
              <a:defRPr sz="1600" b="1"/>
            </a:lvl5pPr>
            <a:lvl6pPr marL="2285520" indent="0">
              <a:buNone/>
              <a:defRPr sz="1600" b="1"/>
            </a:lvl6pPr>
            <a:lvl7pPr marL="2742625" indent="0">
              <a:buNone/>
              <a:defRPr sz="1600" b="1"/>
            </a:lvl7pPr>
            <a:lvl8pPr marL="3199729" indent="0">
              <a:buNone/>
              <a:defRPr sz="1600" b="1"/>
            </a:lvl8pPr>
            <a:lvl9pPr marL="3656835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7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1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05" indent="0">
              <a:buNone/>
              <a:defRPr sz="2000" b="1"/>
            </a:lvl2pPr>
            <a:lvl3pPr marL="914209" indent="0">
              <a:buNone/>
              <a:defRPr sz="1800" b="1"/>
            </a:lvl3pPr>
            <a:lvl4pPr marL="1371315" indent="0">
              <a:buNone/>
              <a:defRPr sz="1600" b="1"/>
            </a:lvl4pPr>
            <a:lvl5pPr marL="1828417" indent="0">
              <a:buNone/>
              <a:defRPr sz="1600" b="1"/>
            </a:lvl5pPr>
            <a:lvl6pPr marL="2285520" indent="0">
              <a:buNone/>
              <a:defRPr sz="1600" b="1"/>
            </a:lvl6pPr>
            <a:lvl7pPr marL="2742625" indent="0">
              <a:buNone/>
              <a:defRPr sz="1600" b="1"/>
            </a:lvl7pPr>
            <a:lvl8pPr marL="3199729" indent="0">
              <a:buNone/>
              <a:defRPr sz="1600" b="1"/>
            </a:lvl8pPr>
            <a:lvl9pPr marL="3656835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31" y="2174877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76B032-F2FA-4A46-917E-83E7D85279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2824119"/>
      </p:ext>
    </p:extLst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271D69-2EE4-4874-8556-69282CEC34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5388536"/>
      </p:ext>
    </p:extLst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B1B2D4-FC0B-4CC2-A147-4B311B93D7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4179409"/>
      </p:ext>
    </p:extLst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5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5" y="1435106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05" indent="0">
              <a:buNone/>
              <a:defRPr sz="1200"/>
            </a:lvl2pPr>
            <a:lvl3pPr marL="914209" indent="0">
              <a:buNone/>
              <a:defRPr sz="1000"/>
            </a:lvl3pPr>
            <a:lvl4pPr marL="1371315" indent="0">
              <a:buNone/>
              <a:defRPr sz="900"/>
            </a:lvl4pPr>
            <a:lvl5pPr marL="1828417" indent="0">
              <a:buNone/>
              <a:defRPr sz="900"/>
            </a:lvl5pPr>
            <a:lvl6pPr marL="2285520" indent="0">
              <a:buNone/>
              <a:defRPr sz="900"/>
            </a:lvl6pPr>
            <a:lvl7pPr marL="2742625" indent="0">
              <a:buNone/>
              <a:defRPr sz="900"/>
            </a:lvl7pPr>
            <a:lvl8pPr marL="3199729" indent="0">
              <a:buNone/>
              <a:defRPr sz="900"/>
            </a:lvl8pPr>
            <a:lvl9pPr marL="3656835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AF80E6-0E62-4ECD-961E-ECB1FD6770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9050208"/>
      </p:ext>
    </p:extLst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91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91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05" indent="0">
              <a:buNone/>
              <a:defRPr sz="2800"/>
            </a:lvl2pPr>
            <a:lvl3pPr marL="914209" indent="0">
              <a:buNone/>
              <a:defRPr sz="2400"/>
            </a:lvl3pPr>
            <a:lvl4pPr marL="1371315" indent="0">
              <a:buNone/>
              <a:defRPr sz="2000"/>
            </a:lvl4pPr>
            <a:lvl5pPr marL="1828417" indent="0">
              <a:buNone/>
              <a:defRPr sz="2000"/>
            </a:lvl5pPr>
            <a:lvl6pPr marL="2285520" indent="0">
              <a:buNone/>
              <a:defRPr sz="2000"/>
            </a:lvl6pPr>
            <a:lvl7pPr marL="2742625" indent="0">
              <a:buNone/>
              <a:defRPr sz="2000"/>
            </a:lvl7pPr>
            <a:lvl8pPr marL="3199729" indent="0">
              <a:buNone/>
              <a:defRPr sz="2000"/>
            </a:lvl8pPr>
            <a:lvl9pPr marL="3656835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91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105" indent="0">
              <a:buNone/>
              <a:defRPr sz="1200"/>
            </a:lvl2pPr>
            <a:lvl3pPr marL="914209" indent="0">
              <a:buNone/>
              <a:defRPr sz="1000"/>
            </a:lvl3pPr>
            <a:lvl4pPr marL="1371315" indent="0">
              <a:buNone/>
              <a:defRPr sz="900"/>
            </a:lvl4pPr>
            <a:lvl5pPr marL="1828417" indent="0">
              <a:buNone/>
              <a:defRPr sz="900"/>
            </a:lvl5pPr>
            <a:lvl6pPr marL="2285520" indent="0">
              <a:buNone/>
              <a:defRPr sz="900"/>
            </a:lvl6pPr>
            <a:lvl7pPr marL="2742625" indent="0">
              <a:buNone/>
              <a:defRPr sz="900"/>
            </a:lvl7pPr>
            <a:lvl8pPr marL="3199729" indent="0">
              <a:buNone/>
              <a:defRPr sz="900"/>
            </a:lvl8pPr>
            <a:lvl9pPr marL="3656835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E437E3-3CD5-4C3E-BB73-B7BBE3771D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7540475"/>
      </p:ext>
    </p:extLst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6B1EDF-130F-4026-AFC2-B2572F3B31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8425948"/>
      </p:ext>
    </p:extLst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6413" y="762000"/>
            <a:ext cx="1370012" cy="4953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741613" y="762000"/>
            <a:ext cx="3962400" cy="4953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01CDEF-369C-4C2B-826B-D5783C03E8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9722362"/>
      </p:ext>
    </p:extLst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043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2417767" y="4294189"/>
            <a:ext cx="6370637" cy="1582737"/>
          </a:xfrm>
        </p:spPr>
        <p:txBody>
          <a:bodyPr lIns="91425"/>
          <a:lstStyle>
            <a:lvl1pPr>
              <a:defRPr sz="4000">
                <a:solidFill>
                  <a:srgbClr val="4D4D4D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111624866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zoom/>
  </p:transition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37DAF6-9E51-4233-8A6F-52427F382D54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478030"/>
      </p:ext>
    </p:extLst>
  </p:cSld>
  <p:clrMapOvr>
    <a:masterClrMapping/>
  </p:clrMapOvr>
  <p:transition>
    <p:wipe dir="r"/>
  </p:transition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5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24" indent="0">
              <a:buNone/>
              <a:defRPr sz="1800"/>
            </a:lvl2pPr>
            <a:lvl3pPr marL="914247" indent="0">
              <a:buNone/>
              <a:defRPr sz="1600"/>
            </a:lvl3pPr>
            <a:lvl4pPr marL="1371372" indent="0">
              <a:buNone/>
              <a:defRPr sz="1400"/>
            </a:lvl4pPr>
            <a:lvl5pPr marL="1828493" indent="0">
              <a:buNone/>
              <a:defRPr sz="1400"/>
            </a:lvl5pPr>
            <a:lvl6pPr marL="2285616" indent="0">
              <a:buNone/>
              <a:defRPr sz="1400"/>
            </a:lvl6pPr>
            <a:lvl7pPr marL="2742740" indent="0">
              <a:buNone/>
              <a:defRPr sz="1400"/>
            </a:lvl7pPr>
            <a:lvl8pPr marL="3199863" indent="0">
              <a:buNone/>
              <a:defRPr sz="1400"/>
            </a:lvl8pPr>
            <a:lvl9pPr marL="3656988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F8729B-EF31-4270-AAEE-A63D16EF9E5B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5262370"/>
      </p:ext>
    </p:extLst>
  </p:cSld>
  <p:clrMapOvr>
    <a:masterClrMapping/>
  </p:clrMapOvr>
  <p:transition>
    <p:wipe dir="r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3554" y="53975"/>
            <a:ext cx="7348538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3558" y="1565295"/>
            <a:ext cx="4092575" cy="46720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708539" y="1565295"/>
            <a:ext cx="4094163" cy="46720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553200" y="6245225"/>
            <a:ext cx="2133600" cy="476251"/>
          </a:xfrm>
          <a:prstGeom prst="rect">
            <a:avLst/>
          </a:prstGeom>
        </p:spPr>
        <p:txBody>
          <a:bodyPr lIns="91320" tIns="45663" rIns="91320" bIns="45663"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D5749E8-EE32-4EDD-A5B7-1EBDBE45E2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6917937"/>
      </p:ext>
    </p:extLst>
  </p:cSld>
  <p:clrMapOvr>
    <a:masterClrMapping/>
  </p:clrMapOvr>
  <p:transition/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3552" y="1565279"/>
            <a:ext cx="4092575" cy="4672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08531" y="1565279"/>
            <a:ext cx="4094163" cy="4672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8752E6-82B8-45A1-A23B-09214F5A9E8D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9598639"/>
      </p:ext>
    </p:extLst>
  </p:cSld>
  <p:clrMapOvr>
    <a:masterClrMapping/>
  </p:clrMapOvr>
  <p:transition>
    <p:wipe dir="r"/>
  </p:transition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24" indent="0">
              <a:buNone/>
              <a:defRPr sz="2000" b="1"/>
            </a:lvl2pPr>
            <a:lvl3pPr marL="914247" indent="0">
              <a:buNone/>
              <a:defRPr sz="1800" b="1"/>
            </a:lvl3pPr>
            <a:lvl4pPr marL="1371372" indent="0">
              <a:buNone/>
              <a:defRPr sz="1600" b="1"/>
            </a:lvl4pPr>
            <a:lvl5pPr marL="1828493" indent="0">
              <a:buNone/>
              <a:defRPr sz="1600" b="1"/>
            </a:lvl5pPr>
            <a:lvl6pPr marL="2285616" indent="0">
              <a:buNone/>
              <a:defRPr sz="1600" b="1"/>
            </a:lvl6pPr>
            <a:lvl7pPr marL="2742740" indent="0">
              <a:buNone/>
              <a:defRPr sz="1600" b="1"/>
            </a:lvl7pPr>
            <a:lvl8pPr marL="3199863" indent="0">
              <a:buNone/>
              <a:defRPr sz="1600" b="1"/>
            </a:lvl8pPr>
            <a:lvl9pPr marL="3656988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7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1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24" indent="0">
              <a:buNone/>
              <a:defRPr sz="2000" b="1"/>
            </a:lvl2pPr>
            <a:lvl3pPr marL="914247" indent="0">
              <a:buNone/>
              <a:defRPr sz="1800" b="1"/>
            </a:lvl3pPr>
            <a:lvl4pPr marL="1371372" indent="0">
              <a:buNone/>
              <a:defRPr sz="1600" b="1"/>
            </a:lvl4pPr>
            <a:lvl5pPr marL="1828493" indent="0">
              <a:buNone/>
              <a:defRPr sz="1600" b="1"/>
            </a:lvl5pPr>
            <a:lvl6pPr marL="2285616" indent="0">
              <a:buNone/>
              <a:defRPr sz="1600" b="1"/>
            </a:lvl6pPr>
            <a:lvl7pPr marL="2742740" indent="0">
              <a:buNone/>
              <a:defRPr sz="1600" b="1"/>
            </a:lvl7pPr>
            <a:lvl8pPr marL="3199863" indent="0">
              <a:buNone/>
              <a:defRPr sz="1600" b="1"/>
            </a:lvl8pPr>
            <a:lvl9pPr marL="3656988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31" y="2174877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A1F851-74F4-4BB5-94F1-F8E43D4AF1AC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2855772"/>
      </p:ext>
    </p:extLst>
  </p:cSld>
  <p:clrMapOvr>
    <a:masterClrMapping/>
  </p:clrMapOvr>
  <p:transition>
    <p:wipe dir="r"/>
  </p:transition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E106A5-D5AD-4B20-8628-F2032BC77B41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0405639"/>
      </p:ext>
    </p:extLst>
  </p:cSld>
  <p:clrMapOvr>
    <a:masterClrMapping/>
  </p:clrMapOvr>
  <p:transition>
    <p:wipe dir="r"/>
  </p:transition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B2F8EF-67F5-4C97-8305-3F9FA615A142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5324404"/>
      </p:ext>
    </p:extLst>
  </p:cSld>
  <p:clrMapOvr>
    <a:masterClrMapping/>
  </p:clrMapOvr>
  <p:transition>
    <p:wipe dir="r"/>
  </p:transition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5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5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24" indent="0">
              <a:buNone/>
              <a:defRPr sz="1200"/>
            </a:lvl2pPr>
            <a:lvl3pPr marL="914247" indent="0">
              <a:buNone/>
              <a:defRPr sz="1000"/>
            </a:lvl3pPr>
            <a:lvl4pPr marL="1371372" indent="0">
              <a:buNone/>
              <a:defRPr sz="900"/>
            </a:lvl4pPr>
            <a:lvl5pPr marL="1828493" indent="0">
              <a:buNone/>
              <a:defRPr sz="900"/>
            </a:lvl5pPr>
            <a:lvl6pPr marL="2285616" indent="0">
              <a:buNone/>
              <a:defRPr sz="900"/>
            </a:lvl6pPr>
            <a:lvl7pPr marL="2742740" indent="0">
              <a:buNone/>
              <a:defRPr sz="900"/>
            </a:lvl7pPr>
            <a:lvl8pPr marL="3199863" indent="0">
              <a:buNone/>
              <a:defRPr sz="900"/>
            </a:lvl8pPr>
            <a:lvl9pPr marL="3656988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71D703-2933-4C39-885E-676211B34CB2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4789434"/>
      </p:ext>
    </p:extLst>
  </p:cSld>
  <p:clrMapOvr>
    <a:masterClrMapping/>
  </p:clrMapOvr>
  <p:transition>
    <p:wipe dir="r"/>
  </p:transition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91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91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24" indent="0">
              <a:buNone/>
              <a:defRPr sz="2800"/>
            </a:lvl2pPr>
            <a:lvl3pPr marL="914247" indent="0">
              <a:buNone/>
              <a:defRPr sz="2400"/>
            </a:lvl3pPr>
            <a:lvl4pPr marL="1371372" indent="0">
              <a:buNone/>
              <a:defRPr sz="2000"/>
            </a:lvl4pPr>
            <a:lvl5pPr marL="1828493" indent="0">
              <a:buNone/>
              <a:defRPr sz="2000"/>
            </a:lvl5pPr>
            <a:lvl6pPr marL="2285616" indent="0">
              <a:buNone/>
              <a:defRPr sz="2000"/>
            </a:lvl6pPr>
            <a:lvl7pPr marL="2742740" indent="0">
              <a:buNone/>
              <a:defRPr sz="2000"/>
            </a:lvl7pPr>
            <a:lvl8pPr marL="3199863" indent="0">
              <a:buNone/>
              <a:defRPr sz="2000"/>
            </a:lvl8pPr>
            <a:lvl9pPr marL="3656988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91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124" indent="0">
              <a:buNone/>
              <a:defRPr sz="1200"/>
            </a:lvl2pPr>
            <a:lvl3pPr marL="914247" indent="0">
              <a:buNone/>
              <a:defRPr sz="1000"/>
            </a:lvl3pPr>
            <a:lvl4pPr marL="1371372" indent="0">
              <a:buNone/>
              <a:defRPr sz="900"/>
            </a:lvl4pPr>
            <a:lvl5pPr marL="1828493" indent="0">
              <a:buNone/>
              <a:defRPr sz="900"/>
            </a:lvl5pPr>
            <a:lvl6pPr marL="2285616" indent="0">
              <a:buNone/>
              <a:defRPr sz="900"/>
            </a:lvl6pPr>
            <a:lvl7pPr marL="2742740" indent="0">
              <a:buNone/>
              <a:defRPr sz="900"/>
            </a:lvl7pPr>
            <a:lvl8pPr marL="3199863" indent="0">
              <a:buNone/>
              <a:defRPr sz="900"/>
            </a:lvl8pPr>
            <a:lvl9pPr marL="3656988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59EF42-6FED-481A-BCF8-180AD7010499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1340042"/>
      </p:ext>
    </p:extLst>
  </p:cSld>
  <p:clrMapOvr>
    <a:masterClrMapping/>
  </p:clrMapOvr>
  <p:transition>
    <p:wipe dir="r"/>
  </p:transition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988632-0AAE-431C-B4F4-96935A738B12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5035644"/>
      </p:ext>
    </p:extLst>
  </p:cSld>
  <p:clrMapOvr>
    <a:masterClrMapping/>
  </p:clrMapOvr>
  <p:transition>
    <p:wipe dir="r"/>
  </p:transition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18303" y="53980"/>
            <a:ext cx="2084388" cy="618331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63550" y="53980"/>
            <a:ext cx="6102350" cy="618331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F322DD-E5B7-4DC7-B0EA-26208E8A99AE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5147567"/>
      </p:ext>
    </p:extLst>
  </p:cSld>
  <p:clrMapOvr>
    <a:masterClrMapping/>
  </p:clrMapOvr>
  <p:transition>
    <p:wipe dir="r"/>
  </p:transition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3551" y="53975"/>
            <a:ext cx="7348538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63550" y="1565279"/>
            <a:ext cx="8339138" cy="467201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8F76AD-CC1F-4296-AE8E-B75F5687E269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099382"/>
      </p:ext>
    </p:extLst>
  </p:cSld>
  <p:clrMapOvr>
    <a:masterClrMapping/>
  </p:clrMapOvr>
  <p:transition>
    <p:wipe dir="r"/>
  </p:transition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3551" y="53975"/>
            <a:ext cx="7348538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3552" y="1565279"/>
            <a:ext cx="4092575" cy="46720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708531" y="1565279"/>
            <a:ext cx="4094163" cy="46720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86F756-0DE9-4A77-9485-C00DF1DEAB34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8943645"/>
      </p:ext>
    </p:extLst>
  </p:cSld>
  <p:clrMapOvr>
    <a:masterClrMapping/>
  </p:clrMapOvr>
  <p:transition>
    <p:wipe dir="r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1660537"/>
            <a:ext cx="7772400" cy="1470025"/>
          </a:xfrm>
        </p:spPr>
        <p:txBody>
          <a:bodyPr/>
          <a:lstStyle>
            <a:lvl1pPr>
              <a:defRPr sz="3600" b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4" y="2959103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000">
                <a:solidFill>
                  <a:srgbClr val="284297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2914586"/>
      </p:ext>
    </p:extLst>
  </p:cSld>
  <p:clrMapOvr>
    <a:masterClrMapping/>
  </p:clrMapOvr>
  <p:transition/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Текст, графи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6" name="Содержимое 2"/>
          <p:cNvSpPr>
            <a:spLocks noGrp="1"/>
          </p:cNvSpPr>
          <p:nvPr>
            <p:ph idx="1"/>
          </p:nvPr>
        </p:nvSpPr>
        <p:spPr>
          <a:xfrm>
            <a:off x="648000" y="1944001"/>
            <a:ext cx="7848000" cy="3677027"/>
          </a:xfrm>
        </p:spPr>
        <p:txBody>
          <a:bodyPr/>
          <a:lstStyle/>
          <a:p>
            <a:pPr lvl="0"/>
            <a:r>
              <a:rPr lang="en-US" dirty="0" err="1" smtClean="0"/>
              <a:t>Образец</a:t>
            </a:r>
            <a:r>
              <a:rPr lang="en-US" dirty="0" smtClean="0"/>
              <a:t> </a:t>
            </a:r>
            <a:r>
              <a:rPr lang="en-US" dirty="0" err="1" smtClean="0"/>
              <a:t>текста</a:t>
            </a:r>
            <a:endParaRPr lang="en-US" dirty="0" smtClean="0"/>
          </a:p>
          <a:p>
            <a:pPr lvl="1"/>
            <a:r>
              <a:rPr lang="en-US" dirty="0" err="1" smtClean="0"/>
              <a:t>Второй</a:t>
            </a:r>
            <a:r>
              <a:rPr lang="en-US" dirty="0" smtClean="0"/>
              <a:t> </a:t>
            </a:r>
            <a:r>
              <a:rPr lang="en-US" dirty="0" err="1" smtClean="0"/>
              <a:t>уровень</a:t>
            </a:r>
            <a:endParaRPr lang="en-US" dirty="0" smtClean="0"/>
          </a:p>
          <a:p>
            <a:pPr lvl="2"/>
            <a:r>
              <a:rPr lang="en-US" dirty="0" err="1" smtClean="0"/>
              <a:t>Третий</a:t>
            </a:r>
            <a:r>
              <a:rPr lang="en-US" dirty="0" smtClean="0"/>
              <a:t> </a:t>
            </a:r>
            <a:r>
              <a:rPr lang="en-US" dirty="0" err="1" smtClean="0"/>
              <a:t>уровень</a:t>
            </a:r>
            <a:endParaRPr lang="en-US" dirty="0" smtClean="0"/>
          </a:p>
          <a:p>
            <a:pPr lvl="3"/>
            <a:r>
              <a:rPr lang="en-US" dirty="0" err="1" smtClean="0"/>
              <a:t>Четвертый</a:t>
            </a:r>
            <a:r>
              <a:rPr lang="en-US" dirty="0" smtClean="0"/>
              <a:t> </a:t>
            </a:r>
            <a:r>
              <a:rPr lang="en-US" dirty="0" err="1" smtClean="0"/>
              <a:t>уровень</a:t>
            </a:r>
            <a:endParaRPr lang="en-US" dirty="0" smtClean="0"/>
          </a:p>
          <a:p>
            <a:pPr lvl="4"/>
            <a:r>
              <a:rPr lang="en-US" dirty="0" err="1" smtClean="0"/>
              <a:t>Пятый</a:t>
            </a:r>
            <a:r>
              <a:rPr lang="en-US" dirty="0" smtClean="0"/>
              <a:t> </a:t>
            </a:r>
            <a:r>
              <a:rPr lang="en-US" dirty="0" err="1" smtClean="0"/>
              <a:t>уровень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Verdana" pitchFamily="34" charset="0"/>
              </a:defRPr>
            </a:lvl1pPr>
          </a:lstStyle>
          <a:p>
            <a:pPr>
              <a:defRPr/>
            </a:pPr>
            <a:r>
              <a:rPr lang="pl-PL"/>
              <a:t>www.сайт.ru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Verdana" pitchFamily="34" charset="0"/>
              </a:defRPr>
            </a:lvl1pPr>
          </a:lstStyle>
          <a:p>
            <a:pPr>
              <a:defRPr/>
            </a:pPr>
            <a:fld id="{BD23631D-67E6-4C6B-A006-DFF8CAC7C3D9}" type="slidenum">
              <a:rPr lang="en-US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8249201"/>
      </p:ext>
    </p:extLst>
  </p:cSld>
  <p:clrMapOvr>
    <a:masterClrMapping/>
  </p:clrMapOvr>
  <p:transition/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Подзаголовок, текст, графи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648000" y="648000"/>
            <a:ext cx="7848000" cy="1155307"/>
          </a:xfrm>
        </p:spPr>
        <p:txBody>
          <a:bodyPr/>
          <a:lstStyle/>
          <a:p>
            <a:r>
              <a:rPr lang="en-US" dirty="0" err="1" smtClean="0"/>
              <a:t>Образец</a:t>
            </a:r>
            <a:r>
              <a:rPr lang="en-US" dirty="0" smtClean="0"/>
              <a:t> </a:t>
            </a:r>
            <a:r>
              <a:rPr lang="en-US" dirty="0" err="1" smtClean="0"/>
              <a:t>заголовка</a:t>
            </a:r>
            <a:endParaRPr lang="ru-RU" dirty="0"/>
          </a:p>
        </p:txBody>
      </p:sp>
      <p:sp>
        <p:nvSpPr>
          <p:cNvPr id="6" name="Содержимое 2"/>
          <p:cNvSpPr>
            <a:spLocks noGrp="1"/>
          </p:cNvSpPr>
          <p:nvPr>
            <p:ph idx="1"/>
          </p:nvPr>
        </p:nvSpPr>
        <p:spPr>
          <a:xfrm>
            <a:off x="648000" y="2252737"/>
            <a:ext cx="7848000" cy="3368291"/>
          </a:xfrm>
        </p:spPr>
        <p:txBody>
          <a:bodyPr tIns="35996"/>
          <a:lstStyle>
            <a:lvl1pPr marL="0" indent="0">
              <a:buNone/>
              <a:defRPr b="0" i="0" cap="none">
                <a:solidFill>
                  <a:srgbClr val="000000"/>
                </a:solidFill>
              </a:defRPr>
            </a:lvl1pPr>
            <a:lvl2pPr marL="457153" indent="0">
              <a:buNone/>
              <a:defRPr/>
            </a:lvl2pPr>
          </a:lstStyle>
          <a:p>
            <a:pPr lvl="0"/>
            <a:r>
              <a:rPr lang="en-US" dirty="0" err="1" smtClean="0"/>
              <a:t>Образец</a:t>
            </a:r>
            <a:r>
              <a:rPr lang="en-US" dirty="0" smtClean="0"/>
              <a:t> </a:t>
            </a:r>
            <a:r>
              <a:rPr lang="en-US" dirty="0" err="1" smtClean="0"/>
              <a:t>текста</a:t>
            </a:r>
            <a:endParaRPr lang="ru-RU" dirty="0"/>
          </a:p>
        </p:txBody>
      </p:sp>
      <p:sp>
        <p:nvSpPr>
          <p:cNvPr id="13" name="Текст 2"/>
          <p:cNvSpPr>
            <a:spLocks noGrp="1"/>
          </p:cNvSpPr>
          <p:nvPr>
            <p:ph type="body" idx="14"/>
          </p:nvPr>
        </p:nvSpPr>
        <p:spPr>
          <a:xfrm>
            <a:off x="648001" y="1803311"/>
            <a:ext cx="7848000" cy="449431"/>
          </a:xfrm>
        </p:spPr>
        <p:txBody>
          <a:bodyPr tIns="0" anchor="b"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15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0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5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61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76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91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06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2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Verdana" pitchFamily="34" charset="0"/>
              </a:defRPr>
            </a:lvl1pPr>
          </a:lstStyle>
          <a:p>
            <a:pPr>
              <a:defRPr/>
            </a:pPr>
            <a:r>
              <a:rPr lang="pl-PL"/>
              <a:t>www.сайт.ru</a:t>
            </a:r>
            <a:endParaRPr lang="ru-RU" dirty="0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 sz="1300" u="none">
                <a:latin typeface="Verdana" pitchFamily="34" charset="0"/>
              </a:defRPr>
            </a:lvl1pPr>
          </a:lstStyle>
          <a:p>
            <a:pPr>
              <a:defRPr/>
            </a:pPr>
            <a:fld id="{81C96A4D-A6DC-4CA5-B0CD-EBBC74FED310}" type="slidenum">
              <a:rPr lang="en-US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61984342"/>
      </p:ext>
    </p:extLst>
  </p:cSld>
  <p:clrMapOvr>
    <a:masterClrMapping/>
  </p:clrMapOvr>
  <p:transition/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Текст, графи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2"/>
          <p:cNvSpPr>
            <a:spLocks noGrp="1"/>
          </p:cNvSpPr>
          <p:nvPr>
            <p:ph idx="13"/>
          </p:nvPr>
        </p:nvSpPr>
        <p:spPr>
          <a:xfrm>
            <a:off x="4644000" y="1944001"/>
            <a:ext cx="3852000" cy="3677027"/>
          </a:xfrm>
        </p:spPr>
        <p:txBody>
          <a:bodyPr/>
          <a:lstStyle/>
          <a:p>
            <a:pPr lvl="0"/>
            <a:r>
              <a:rPr lang="en-US" dirty="0" err="1" smtClean="0"/>
              <a:t>Образец</a:t>
            </a:r>
            <a:r>
              <a:rPr lang="en-US" dirty="0" smtClean="0"/>
              <a:t> </a:t>
            </a:r>
            <a:r>
              <a:rPr lang="en-US" dirty="0" err="1" smtClean="0"/>
              <a:t>текста</a:t>
            </a:r>
            <a:endParaRPr lang="en-US" dirty="0" smtClean="0"/>
          </a:p>
          <a:p>
            <a:pPr lvl="1"/>
            <a:r>
              <a:rPr lang="en-US" dirty="0" err="1" smtClean="0"/>
              <a:t>Второй</a:t>
            </a:r>
            <a:r>
              <a:rPr lang="en-US" dirty="0" smtClean="0"/>
              <a:t> </a:t>
            </a:r>
            <a:r>
              <a:rPr lang="en-US" dirty="0" err="1" smtClean="0"/>
              <a:t>уровень</a:t>
            </a:r>
            <a:endParaRPr lang="en-US" dirty="0" smtClean="0"/>
          </a:p>
          <a:p>
            <a:pPr lvl="2"/>
            <a:r>
              <a:rPr lang="en-US" dirty="0" err="1" smtClean="0"/>
              <a:t>Третий</a:t>
            </a:r>
            <a:r>
              <a:rPr lang="en-US" dirty="0" smtClean="0"/>
              <a:t> </a:t>
            </a:r>
            <a:r>
              <a:rPr lang="en-US" dirty="0" err="1" smtClean="0"/>
              <a:t>уровень</a:t>
            </a:r>
            <a:endParaRPr lang="en-US" dirty="0" smtClean="0"/>
          </a:p>
          <a:p>
            <a:pPr lvl="3"/>
            <a:r>
              <a:rPr lang="en-US" dirty="0" err="1" smtClean="0"/>
              <a:t>Четвертый</a:t>
            </a:r>
            <a:r>
              <a:rPr lang="en-US" dirty="0" smtClean="0"/>
              <a:t> </a:t>
            </a:r>
            <a:r>
              <a:rPr lang="en-US" dirty="0" err="1" smtClean="0"/>
              <a:t>уровень</a:t>
            </a:r>
            <a:endParaRPr lang="en-US" dirty="0" smtClean="0"/>
          </a:p>
          <a:p>
            <a:pPr lvl="4"/>
            <a:r>
              <a:rPr lang="en-US" dirty="0" err="1" smtClean="0"/>
              <a:t>Пятый</a:t>
            </a:r>
            <a:r>
              <a:rPr lang="en-US" dirty="0" smtClean="0"/>
              <a:t> </a:t>
            </a:r>
            <a:r>
              <a:rPr lang="en-US" dirty="0" err="1" smtClean="0"/>
              <a:t>уровень</a:t>
            </a:r>
            <a:endParaRPr lang="ru-RU" dirty="0"/>
          </a:p>
        </p:txBody>
      </p:sp>
      <p:sp>
        <p:nvSpPr>
          <p:cNvPr id="6" name="Содержимое 2"/>
          <p:cNvSpPr>
            <a:spLocks noGrp="1"/>
          </p:cNvSpPr>
          <p:nvPr>
            <p:ph idx="1"/>
          </p:nvPr>
        </p:nvSpPr>
        <p:spPr>
          <a:xfrm>
            <a:off x="648001" y="1944002"/>
            <a:ext cx="3852000" cy="3677028"/>
          </a:xfrm>
        </p:spPr>
        <p:txBody>
          <a:bodyPr/>
          <a:lstStyle/>
          <a:p>
            <a:pPr lvl="0"/>
            <a:r>
              <a:rPr lang="en-US" dirty="0" err="1" smtClean="0"/>
              <a:t>Образец</a:t>
            </a:r>
            <a:r>
              <a:rPr lang="en-US" dirty="0" smtClean="0"/>
              <a:t> </a:t>
            </a:r>
            <a:r>
              <a:rPr lang="en-US" dirty="0" err="1" smtClean="0"/>
              <a:t>текста</a:t>
            </a:r>
            <a:endParaRPr lang="en-US" dirty="0" smtClean="0"/>
          </a:p>
          <a:p>
            <a:pPr lvl="1"/>
            <a:r>
              <a:rPr lang="en-US" dirty="0" err="1" smtClean="0"/>
              <a:t>Второй</a:t>
            </a:r>
            <a:r>
              <a:rPr lang="en-US" dirty="0" smtClean="0"/>
              <a:t> </a:t>
            </a:r>
            <a:r>
              <a:rPr lang="en-US" dirty="0" err="1" smtClean="0"/>
              <a:t>уровень</a:t>
            </a:r>
            <a:endParaRPr lang="en-US" dirty="0" smtClean="0"/>
          </a:p>
          <a:p>
            <a:pPr lvl="2"/>
            <a:r>
              <a:rPr lang="en-US" dirty="0" err="1" smtClean="0"/>
              <a:t>Третий</a:t>
            </a:r>
            <a:r>
              <a:rPr lang="en-US" dirty="0" smtClean="0"/>
              <a:t> </a:t>
            </a:r>
            <a:r>
              <a:rPr lang="en-US" dirty="0" err="1" smtClean="0"/>
              <a:t>уровень</a:t>
            </a:r>
            <a:endParaRPr lang="en-US" dirty="0" smtClean="0"/>
          </a:p>
          <a:p>
            <a:pPr lvl="3"/>
            <a:r>
              <a:rPr lang="en-US" dirty="0" err="1" smtClean="0"/>
              <a:t>Четвертый</a:t>
            </a:r>
            <a:r>
              <a:rPr lang="en-US" dirty="0" smtClean="0"/>
              <a:t> </a:t>
            </a:r>
            <a:r>
              <a:rPr lang="en-US" dirty="0" err="1" smtClean="0"/>
              <a:t>уровень</a:t>
            </a:r>
            <a:endParaRPr lang="en-US" dirty="0" smtClean="0"/>
          </a:p>
          <a:p>
            <a:pPr lvl="4"/>
            <a:r>
              <a:rPr lang="en-US" dirty="0" err="1" smtClean="0"/>
              <a:t>Пятый</a:t>
            </a:r>
            <a:r>
              <a:rPr lang="en-US" dirty="0" smtClean="0"/>
              <a:t> </a:t>
            </a:r>
            <a:r>
              <a:rPr lang="en-US" dirty="0" err="1" smtClean="0"/>
              <a:t>уровень</a:t>
            </a:r>
            <a:endParaRPr lang="ru-RU" dirty="0"/>
          </a:p>
        </p:txBody>
      </p:sp>
      <p:sp>
        <p:nvSpPr>
          <p:cNvPr id="13" name="Название 1"/>
          <p:cNvSpPr>
            <a:spLocks noGrp="1"/>
          </p:cNvSpPr>
          <p:nvPr>
            <p:ph type="title"/>
          </p:nvPr>
        </p:nvSpPr>
        <p:spPr>
          <a:xfrm>
            <a:off x="648000" y="648000"/>
            <a:ext cx="7848000" cy="1296000"/>
          </a:xfrm>
        </p:spPr>
        <p:txBody>
          <a:bodyPr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Verdana" pitchFamily="34" charset="0"/>
              </a:defRPr>
            </a:lvl1pPr>
          </a:lstStyle>
          <a:p>
            <a:pPr>
              <a:defRPr/>
            </a:pPr>
            <a:r>
              <a:rPr lang="pl-PL"/>
              <a:t>www.сайт.ru</a:t>
            </a:r>
            <a:endParaRPr lang="ru-RU" dirty="0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Verdana" pitchFamily="34" charset="0"/>
              </a:defRPr>
            </a:lvl1pPr>
          </a:lstStyle>
          <a:p>
            <a:pPr>
              <a:defRPr/>
            </a:pPr>
            <a:fld id="{61D41A97-C0D8-4184-9366-08509D50F5DB}" type="slidenum">
              <a:rPr lang="en-US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8182263"/>
      </p:ext>
    </p:extLst>
  </p:cSld>
  <p:clrMapOvr>
    <a:masterClrMapping/>
  </p:clrMapOvr>
  <p:transition/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Подзаголовок, текст, графи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2"/>
          <p:cNvSpPr>
            <a:spLocks noGrp="1"/>
          </p:cNvSpPr>
          <p:nvPr>
            <p:ph idx="1"/>
          </p:nvPr>
        </p:nvSpPr>
        <p:spPr>
          <a:xfrm>
            <a:off x="648001" y="2252737"/>
            <a:ext cx="3852000" cy="3368291"/>
          </a:xfrm>
        </p:spPr>
        <p:txBody>
          <a:bodyPr tIns="35996"/>
          <a:lstStyle>
            <a:lvl1pPr marL="0" indent="0">
              <a:buNone/>
              <a:defRPr b="0" i="0" cap="none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err="1" smtClean="0"/>
              <a:t>Образец</a:t>
            </a:r>
            <a:r>
              <a:rPr lang="en-US" dirty="0" smtClean="0"/>
              <a:t> </a:t>
            </a:r>
            <a:r>
              <a:rPr lang="en-US" dirty="0" err="1" smtClean="0"/>
              <a:t>текста</a:t>
            </a:r>
            <a:endParaRPr lang="ru-RU" dirty="0"/>
          </a:p>
        </p:txBody>
      </p:sp>
      <p:sp>
        <p:nvSpPr>
          <p:cNvPr id="11" name="Название 1"/>
          <p:cNvSpPr>
            <a:spLocks noGrp="1"/>
          </p:cNvSpPr>
          <p:nvPr>
            <p:ph type="title"/>
          </p:nvPr>
        </p:nvSpPr>
        <p:spPr>
          <a:xfrm>
            <a:off x="648000" y="648000"/>
            <a:ext cx="7848000" cy="1155307"/>
          </a:xfrm>
        </p:spPr>
        <p:txBody>
          <a:bodyPr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13" name="Текст 2"/>
          <p:cNvSpPr>
            <a:spLocks noGrp="1"/>
          </p:cNvSpPr>
          <p:nvPr>
            <p:ph type="body" idx="15"/>
          </p:nvPr>
        </p:nvSpPr>
        <p:spPr>
          <a:xfrm>
            <a:off x="648003" y="1803311"/>
            <a:ext cx="3851999" cy="449431"/>
          </a:xfrm>
        </p:spPr>
        <p:txBody>
          <a:bodyPr tIns="0" anchor="b"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15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0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5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61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76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91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06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2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2"/>
          <p:cNvSpPr>
            <a:spLocks noGrp="1"/>
          </p:cNvSpPr>
          <p:nvPr>
            <p:ph idx="16"/>
          </p:nvPr>
        </p:nvSpPr>
        <p:spPr>
          <a:xfrm>
            <a:off x="4644001" y="2252737"/>
            <a:ext cx="3852000" cy="3368291"/>
          </a:xfrm>
        </p:spPr>
        <p:txBody>
          <a:bodyPr tIns="35996"/>
          <a:lstStyle>
            <a:lvl1pPr marL="0" indent="0">
              <a:buNone/>
              <a:defRPr b="0" i="0" cap="none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err="1" smtClean="0"/>
              <a:t>Образец</a:t>
            </a:r>
            <a:r>
              <a:rPr lang="en-US" dirty="0" smtClean="0"/>
              <a:t> </a:t>
            </a:r>
            <a:r>
              <a:rPr lang="en-US" dirty="0" err="1" smtClean="0"/>
              <a:t>текста</a:t>
            </a:r>
            <a:endParaRPr lang="ru-RU" dirty="0"/>
          </a:p>
        </p:txBody>
      </p:sp>
      <p:sp>
        <p:nvSpPr>
          <p:cNvPr id="15" name="Текст 2"/>
          <p:cNvSpPr>
            <a:spLocks noGrp="1"/>
          </p:cNvSpPr>
          <p:nvPr>
            <p:ph type="body" idx="17"/>
          </p:nvPr>
        </p:nvSpPr>
        <p:spPr>
          <a:xfrm>
            <a:off x="4644008" y="1803311"/>
            <a:ext cx="3851999" cy="449431"/>
          </a:xfrm>
        </p:spPr>
        <p:txBody>
          <a:bodyPr tIns="0" anchor="b"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15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0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5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61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76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91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06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2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Нижний колонтитул 3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Verdana" pitchFamily="34" charset="0"/>
              </a:defRPr>
            </a:lvl1pPr>
          </a:lstStyle>
          <a:p>
            <a:pPr>
              <a:defRPr/>
            </a:pPr>
            <a:r>
              <a:rPr lang="pl-PL"/>
              <a:t>www.сайт.ru</a:t>
            </a:r>
            <a:endParaRPr lang="ru-RU" dirty="0"/>
          </a:p>
        </p:txBody>
      </p:sp>
      <p:sp>
        <p:nvSpPr>
          <p:cNvPr id="8" name="Номер слайда 4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Verdana" pitchFamily="34" charset="0"/>
              </a:defRPr>
            </a:lvl1pPr>
          </a:lstStyle>
          <a:p>
            <a:pPr>
              <a:defRPr/>
            </a:pPr>
            <a:fld id="{F028AD52-72A1-4166-AC94-65AAE17AA94B}" type="slidenum">
              <a:rPr lang="en-US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1815135"/>
      </p:ext>
    </p:extLst>
  </p:cSld>
  <p:clrMapOvr>
    <a:masterClrMapping/>
  </p:clrMapOvr>
  <p:transition/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Изображение,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648000" y="648000"/>
            <a:ext cx="7848000" cy="1155307"/>
          </a:xfrm>
        </p:spPr>
        <p:txBody>
          <a:bodyPr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6" name="Содержимое 2"/>
          <p:cNvSpPr>
            <a:spLocks noGrp="1"/>
          </p:cNvSpPr>
          <p:nvPr>
            <p:ph idx="1"/>
          </p:nvPr>
        </p:nvSpPr>
        <p:spPr>
          <a:xfrm>
            <a:off x="648001" y="1803311"/>
            <a:ext cx="4572000" cy="3817721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Содержимое 2"/>
          <p:cNvSpPr>
            <a:spLocks noGrp="1"/>
          </p:cNvSpPr>
          <p:nvPr>
            <p:ph idx="16"/>
          </p:nvPr>
        </p:nvSpPr>
        <p:spPr>
          <a:xfrm>
            <a:off x="5868000" y="2252737"/>
            <a:ext cx="2628000" cy="3368291"/>
          </a:xfrm>
        </p:spPr>
        <p:txBody>
          <a:bodyPr tIns="35996"/>
          <a:lstStyle>
            <a:lvl1pPr marL="0" indent="0">
              <a:buNone/>
              <a:defRPr b="0" i="0" cap="none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err="1" smtClean="0"/>
              <a:t>Образец</a:t>
            </a:r>
            <a:r>
              <a:rPr lang="en-US" dirty="0" smtClean="0"/>
              <a:t> </a:t>
            </a:r>
            <a:r>
              <a:rPr lang="en-US" dirty="0" err="1" smtClean="0"/>
              <a:t>текста</a:t>
            </a:r>
            <a:endParaRPr lang="ru-RU" dirty="0"/>
          </a:p>
        </p:txBody>
      </p:sp>
      <p:sp>
        <p:nvSpPr>
          <p:cNvPr id="11" name="Текст 2"/>
          <p:cNvSpPr>
            <a:spLocks noGrp="1"/>
          </p:cNvSpPr>
          <p:nvPr>
            <p:ph type="body" idx="17"/>
          </p:nvPr>
        </p:nvSpPr>
        <p:spPr>
          <a:xfrm>
            <a:off x="5868000" y="1803311"/>
            <a:ext cx="2628000" cy="449431"/>
          </a:xfrm>
        </p:spPr>
        <p:txBody>
          <a:bodyPr tIns="0" anchor="b"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15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0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5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61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76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91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06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2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Нижний колонтитул 3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Verdana" pitchFamily="34" charset="0"/>
              </a:defRPr>
            </a:lvl1pPr>
          </a:lstStyle>
          <a:p>
            <a:pPr>
              <a:defRPr/>
            </a:pPr>
            <a:r>
              <a:rPr lang="pl-PL"/>
              <a:t>www.сайт.ru</a:t>
            </a:r>
            <a:endParaRPr lang="ru-RU" dirty="0"/>
          </a:p>
        </p:txBody>
      </p:sp>
      <p:sp>
        <p:nvSpPr>
          <p:cNvPr id="8" name="Номер слайда 4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Verdana" pitchFamily="34" charset="0"/>
              </a:defRPr>
            </a:lvl1pPr>
          </a:lstStyle>
          <a:p>
            <a:pPr>
              <a:defRPr/>
            </a:pPr>
            <a:fld id="{BE5AC698-8347-4DA3-B3D6-99FAA8728877}" type="slidenum">
              <a:rPr lang="en-US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7318334"/>
      </p:ext>
    </p:extLst>
  </p:cSld>
  <p:clrMapOvr>
    <a:masterClrMapping/>
  </p:clrMapOvr>
  <p:transition/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екст, графика, малые пикт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648000" y="648000"/>
            <a:ext cx="6552000" cy="1296000"/>
          </a:xfrm>
        </p:spPr>
        <p:txBody>
          <a:bodyPr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6" name="Содержимое 2"/>
          <p:cNvSpPr>
            <a:spLocks noGrp="1"/>
          </p:cNvSpPr>
          <p:nvPr>
            <p:ph idx="1"/>
          </p:nvPr>
        </p:nvSpPr>
        <p:spPr>
          <a:xfrm>
            <a:off x="648000" y="1944001"/>
            <a:ext cx="6552000" cy="3677027"/>
          </a:xfrm>
        </p:spPr>
        <p:txBody>
          <a:bodyPr/>
          <a:lstStyle/>
          <a:p>
            <a:pPr lvl="0"/>
            <a:r>
              <a:rPr lang="en-US" dirty="0" err="1" smtClean="0"/>
              <a:t>Образец</a:t>
            </a:r>
            <a:r>
              <a:rPr lang="en-US" dirty="0" smtClean="0"/>
              <a:t> </a:t>
            </a:r>
            <a:r>
              <a:rPr lang="en-US" dirty="0" err="1" smtClean="0"/>
              <a:t>текста</a:t>
            </a:r>
            <a:endParaRPr lang="en-US" dirty="0" smtClean="0"/>
          </a:p>
          <a:p>
            <a:pPr lvl="1"/>
            <a:r>
              <a:rPr lang="en-US" dirty="0" err="1" smtClean="0"/>
              <a:t>Второй</a:t>
            </a:r>
            <a:r>
              <a:rPr lang="en-US" dirty="0" smtClean="0"/>
              <a:t> </a:t>
            </a:r>
            <a:r>
              <a:rPr lang="en-US" dirty="0" err="1" smtClean="0"/>
              <a:t>уровень</a:t>
            </a:r>
            <a:endParaRPr lang="en-US" dirty="0" smtClean="0"/>
          </a:p>
          <a:p>
            <a:pPr lvl="2"/>
            <a:r>
              <a:rPr lang="en-US" dirty="0" err="1" smtClean="0"/>
              <a:t>Третий</a:t>
            </a:r>
            <a:r>
              <a:rPr lang="en-US" dirty="0" smtClean="0"/>
              <a:t> </a:t>
            </a:r>
            <a:r>
              <a:rPr lang="en-US" dirty="0" err="1" smtClean="0"/>
              <a:t>уровень</a:t>
            </a:r>
            <a:endParaRPr lang="en-US" dirty="0" smtClean="0"/>
          </a:p>
          <a:p>
            <a:pPr lvl="3"/>
            <a:r>
              <a:rPr lang="en-US" dirty="0" err="1" smtClean="0"/>
              <a:t>Четвертый</a:t>
            </a:r>
            <a:r>
              <a:rPr lang="en-US" dirty="0" smtClean="0"/>
              <a:t> </a:t>
            </a:r>
            <a:r>
              <a:rPr lang="en-US" dirty="0" err="1" smtClean="0"/>
              <a:t>уровень</a:t>
            </a:r>
            <a:endParaRPr lang="en-US" dirty="0" smtClean="0"/>
          </a:p>
          <a:p>
            <a:pPr lvl="4"/>
            <a:r>
              <a:rPr lang="en-US" dirty="0" err="1" smtClean="0"/>
              <a:t>Пятый</a:t>
            </a:r>
            <a:r>
              <a:rPr lang="en-US" dirty="0" smtClean="0"/>
              <a:t> </a:t>
            </a:r>
            <a:r>
              <a:rPr lang="en-US" dirty="0" err="1" smtClean="0"/>
              <a:t>уровень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Verdana" pitchFamily="34" charset="0"/>
              </a:defRPr>
            </a:lvl1pPr>
          </a:lstStyle>
          <a:p>
            <a:pPr>
              <a:defRPr/>
            </a:pPr>
            <a:r>
              <a:rPr lang="pl-PL"/>
              <a:t>www.сайт.ru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Verdana" pitchFamily="34" charset="0"/>
              </a:defRPr>
            </a:lvl1pPr>
          </a:lstStyle>
          <a:p>
            <a:pPr>
              <a:defRPr/>
            </a:pPr>
            <a:fld id="{CBA79864-AD8F-47E9-8C62-C6D43C2F0C83}" type="slidenum">
              <a:rPr lang="en-US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79662038"/>
      </p:ext>
    </p:extLst>
  </p:cSld>
  <p:clrMapOvr>
    <a:masterClrMapping/>
  </p:clrMapOvr>
  <p:transition/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дзаголовок, текст, графика, малые пикт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648000" y="648001"/>
            <a:ext cx="6552000" cy="1155307"/>
          </a:xfrm>
        </p:spPr>
        <p:txBody>
          <a:bodyPr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7" name="Содержимое 2"/>
          <p:cNvSpPr>
            <a:spLocks noGrp="1"/>
          </p:cNvSpPr>
          <p:nvPr>
            <p:ph idx="16"/>
          </p:nvPr>
        </p:nvSpPr>
        <p:spPr>
          <a:xfrm>
            <a:off x="648000" y="2252737"/>
            <a:ext cx="6552000" cy="3368291"/>
          </a:xfrm>
        </p:spPr>
        <p:txBody>
          <a:bodyPr tIns="35996"/>
          <a:lstStyle>
            <a:lvl1pPr marL="0" indent="0">
              <a:buNone/>
              <a:defRPr b="0" i="0" cap="none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err="1" smtClean="0"/>
              <a:t>Образец</a:t>
            </a:r>
            <a:r>
              <a:rPr lang="en-US" dirty="0" smtClean="0"/>
              <a:t> </a:t>
            </a:r>
            <a:r>
              <a:rPr lang="en-US" dirty="0" err="1" smtClean="0"/>
              <a:t>текста</a:t>
            </a:r>
            <a:endParaRPr lang="ru-RU" dirty="0"/>
          </a:p>
        </p:txBody>
      </p:sp>
      <p:sp>
        <p:nvSpPr>
          <p:cNvPr id="8" name="Текст 2"/>
          <p:cNvSpPr>
            <a:spLocks noGrp="1"/>
          </p:cNvSpPr>
          <p:nvPr>
            <p:ph type="body" idx="17"/>
          </p:nvPr>
        </p:nvSpPr>
        <p:spPr>
          <a:xfrm>
            <a:off x="648000" y="1803311"/>
            <a:ext cx="6552000" cy="449431"/>
          </a:xfrm>
        </p:spPr>
        <p:txBody>
          <a:bodyPr tIns="0" anchor="b"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15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0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5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61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76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91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06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2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Verdana" pitchFamily="34" charset="0"/>
              </a:defRPr>
            </a:lvl1pPr>
          </a:lstStyle>
          <a:p>
            <a:pPr>
              <a:defRPr/>
            </a:pPr>
            <a:r>
              <a:rPr lang="pl-PL"/>
              <a:t>www.сайт.ru</a:t>
            </a:r>
            <a:endParaRPr lang="ru-RU" dirty="0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Verdana" pitchFamily="34" charset="0"/>
              </a:defRPr>
            </a:lvl1pPr>
          </a:lstStyle>
          <a:p>
            <a:pPr>
              <a:defRPr/>
            </a:pPr>
            <a:fld id="{906868D7-285F-4CBB-AA6D-3F7230ABEBDA}" type="slidenum">
              <a:rPr lang="en-US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3309245"/>
      </p:ext>
    </p:extLst>
  </p:cSld>
  <p:clrMapOvr>
    <a:masterClrMapping/>
  </p:clrMapOvr>
  <p:transition/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7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5"/>
            <a:ext cx="7406640" cy="1752600"/>
          </a:xfrm>
        </p:spPr>
        <p:txBody>
          <a:bodyPr tIns="0"/>
          <a:lstStyle>
            <a:lvl1pPr marL="27424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060" indent="0" algn="ctr">
              <a:buNone/>
            </a:lvl2pPr>
            <a:lvl3pPr marL="914124" indent="0" algn="ctr">
              <a:buNone/>
            </a:lvl3pPr>
            <a:lvl4pPr marL="1371184" indent="0" algn="ctr">
              <a:buNone/>
            </a:lvl4pPr>
            <a:lvl5pPr marL="1828245" indent="0" algn="ctr">
              <a:buNone/>
            </a:lvl5pPr>
            <a:lvl6pPr marL="2285305" indent="0" algn="ctr">
              <a:buNone/>
            </a:lvl6pPr>
            <a:lvl7pPr marL="2742367" indent="0" algn="ctr">
              <a:buNone/>
            </a:lvl7pPr>
            <a:lvl8pPr marL="3199428" indent="0" algn="ctr">
              <a:buNone/>
            </a:lvl8pPr>
            <a:lvl9pPr marL="3656489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lIns="91430" tIns="45715" rIns="91430" bIns="45715"/>
          <a:lstStyle>
            <a:lvl1pPr>
              <a:defRPr>
                <a:solidFill>
                  <a:srgbClr val="E7DEC9">
                    <a:shade val="50000"/>
                    <a:satMod val="200000"/>
                  </a:srgb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E7DEC9">
                    <a:shade val="50000"/>
                    <a:satMod val="200000"/>
                  </a:srgbClr>
                </a:solidFill>
                <a:latin typeface="Verdana" pitchFamily="34" charset="0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E7DEC9">
                    <a:shade val="50000"/>
                    <a:satMod val="200000"/>
                  </a:srgbClr>
                </a:solidFill>
                <a:latin typeface="Verdana" pitchFamily="34" charset="0"/>
              </a:defRPr>
            </a:lvl1pPr>
            <a:extLst/>
          </a:lstStyle>
          <a:p>
            <a:pPr>
              <a:defRPr/>
            </a:pPr>
            <a:fld id="{3F9A6A4C-1CFD-4197-93C6-23BB89EE166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10828771"/>
      </p:ext>
    </p:extLst>
  </p:cSld>
  <p:clrMapOvr>
    <a:masterClrMapping/>
  </p:clrMapOvr>
  <p:transition/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lIns="91430" tIns="45715" rIns="91430" bIns="45715"/>
          <a:lstStyle>
            <a:lvl1pPr>
              <a:defRPr>
                <a:solidFill>
                  <a:srgbClr val="E7DEC9">
                    <a:shade val="50000"/>
                    <a:satMod val="200000"/>
                  </a:srgb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E7DEC9">
                    <a:shade val="50000"/>
                    <a:satMod val="200000"/>
                  </a:srgbClr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E7DEC9">
                    <a:shade val="50000"/>
                    <a:satMod val="200000"/>
                  </a:srgbClr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fld id="{BBB713A0-AB8A-4981-8EEA-7E959615DF6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2938852"/>
      </p:ext>
    </p:extLst>
  </p:cSld>
  <p:clrMapOvr>
    <a:masterClrMapping/>
  </p:clrMapOvr>
  <p:transition/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lIns="91430" tIns="45715" rIns="91430" bIns="45715"/>
          <a:lstStyle>
            <a:lvl1pPr>
              <a:defRPr>
                <a:solidFill>
                  <a:srgbClr val="E7DEC9">
                    <a:shade val="50000"/>
                    <a:satMod val="200000"/>
                  </a:srgb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E7DEC9">
                    <a:shade val="50000"/>
                    <a:satMod val="200000"/>
                  </a:srgbClr>
                </a:solidFill>
                <a:latin typeface="Verdana" pitchFamily="34" charset="0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solidFill>
                  <a:srgbClr val="E7DEC9">
                    <a:shade val="50000"/>
                    <a:satMod val="200000"/>
                  </a:srgbClr>
                </a:solidFill>
                <a:latin typeface="Verdana" pitchFamily="34" charset="0"/>
              </a:defRPr>
            </a:lvl1pPr>
            <a:extLst/>
          </a:lstStyle>
          <a:p>
            <a:pPr>
              <a:defRPr/>
            </a:pPr>
            <a:fld id="{E1B71768-2FBF-4D77-BCEC-3AED34A3274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46429232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A10A06-A76D-4246-AFC8-8BFC925A4F8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3208343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2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22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6630" indent="0">
              <a:buNone/>
              <a:defRPr sz="1800"/>
            </a:lvl2pPr>
            <a:lvl3pPr marL="913263" indent="0">
              <a:buNone/>
              <a:defRPr sz="1600"/>
            </a:lvl3pPr>
            <a:lvl4pPr marL="1369893" indent="0">
              <a:buNone/>
              <a:defRPr sz="1400"/>
            </a:lvl4pPr>
            <a:lvl5pPr marL="1826525" indent="0">
              <a:buNone/>
              <a:defRPr sz="1400"/>
            </a:lvl5pPr>
            <a:lvl6pPr marL="2283154" indent="0">
              <a:buNone/>
              <a:defRPr sz="1400"/>
            </a:lvl6pPr>
            <a:lvl7pPr marL="2739784" indent="0">
              <a:buNone/>
              <a:defRPr sz="1400"/>
            </a:lvl7pPr>
            <a:lvl8pPr marL="3196410" indent="0">
              <a:buNone/>
              <a:defRPr sz="1400"/>
            </a:lvl8pPr>
            <a:lvl9pPr marL="3653043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4716A2-48B0-4EA5-A96B-B6733FAD7B5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5596211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7536" y="1249363"/>
            <a:ext cx="3978275" cy="49450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11" y="1249363"/>
            <a:ext cx="3978275" cy="49450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949311-C2ED-4895-B867-1D3FDC6B21C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09045922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630" indent="0">
              <a:buNone/>
              <a:defRPr sz="2000" b="1"/>
            </a:lvl2pPr>
            <a:lvl3pPr marL="913263" indent="0">
              <a:buNone/>
              <a:defRPr sz="1800" b="1"/>
            </a:lvl3pPr>
            <a:lvl4pPr marL="1369893" indent="0">
              <a:buNone/>
              <a:defRPr sz="1600" b="1"/>
            </a:lvl4pPr>
            <a:lvl5pPr marL="1826525" indent="0">
              <a:buNone/>
              <a:defRPr sz="1600" b="1"/>
            </a:lvl5pPr>
            <a:lvl6pPr marL="2283154" indent="0">
              <a:buNone/>
              <a:defRPr sz="1600" b="1"/>
            </a:lvl6pPr>
            <a:lvl7pPr marL="2739784" indent="0">
              <a:buNone/>
              <a:defRPr sz="1600" b="1"/>
            </a:lvl7pPr>
            <a:lvl8pPr marL="3196410" indent="0">
              <a:buNone/>
              <a:defRPr sz="1600" b="1"/>
            </a:lvl8pPr>
            <a:lvl9pPr marL="3653043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7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1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630" indent="0">
              <a:buNone/>
              <a:defRPr sz="2000" b="1"/>
            </a:lvl2pPr>
            <a:lvl3pPr marL="913263" indent="0">
              <a:buNone/>
              <a:defRPr sz="1800" b="1"/>
            </a:lvl3pPr>
            <a:lvl4pPr marL="1369893" indent="0">
              <a:buNone/>
              <a:defRPr sz="1600" b="1"/>
            </a:lvl4pPr>
            <a:lvl5pPr marL="1826525" indent="0">
              <a:buNone/>
              <a:defRPr sz="1600" b="1"/>
            </a:lvl5pPr>
            <a:lvl6pPr marL="2283154" indent="0">
              <a:buNone/>
              <a:defRPr sz="1600" b="1"/>
            </a:lvl6pPr>
            <a:lvl7pPr marL="2739784" indent="0">
              <a:buNone/>
              <a:defRPr sz="1600" b="1"/>
            </a:lvl7pPr>
            <a:lvl8pPr marL="3196410" indent="0">
              <a:buNone/>
              <a:defRPr sz="1600" b="1"/>
            </a:lvl8pPr>
            <a:lvl9pPr marL="3653043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31" y="2174877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268CDC-955D-4913-A4BE-349E1EC3E2A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49279766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E24521-9955-4741-A6BC-8F5B498A7C6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95415472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37F674-9D30-4CEF-AB85-03E23CD849B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82080500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6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4" y="27307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6" y="143511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6630" indent="0">
              <a:buNone/>
              <a:defRPr sz="1200"/>
            </a:lvl2pPr>
            <a:lvl3pPr marL="913263" indent="0">
              <a:buNone/>
              <a:defRPr sz="1000"/>
            </a:lvl3pPr>
            <a:lvl4pPr marL="1369893" indent="0">
              <a:buNone/>
              <a:defRPr sz="900"/>
            </a:lvl4pPr>
            <a:lvl5pPr marL="1826525" indent="0">
              <a:buNone/>
              <a:defRPr sz="900"/>
            </a:lvl5pPr>
            <a:lvl6pPr marL="2283154" indent="0">
              <a:buNone/>
              <a:defRPr sz="900"/>
            </a:lvl6pPr>
            <a:lvl7pPr marL="2739784" indent="0">
              <a:buNone/>
              <a:defRPr sz="900"/>
            </a:lvl7pPr>
            <a:lvl8pPr marL="3196410" indent="0">
              <a:buNone/>
              <a:defRPr sz="900"/>
            </a:lvl8pPr>
            <a:lvl9pPr marL="3653043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36F9A4-6BF5-453E-98C3-45AC7B129DD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440415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2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22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6630" indent="0">
              <a:buNone/>
              <a:defRPr sz="1800"/>
            </a:lvl2pPr>
            <a:lvl3pPr marL="913263" indent="0">
              <a:buNone/>
              <a:defRPr sz="1600"/>
            </a:lvl3pPr>
            <a:lvl4pPr marL="1369893" indent="0">
              <a:buNone/>
              <a:defRPr sz="1400"/>
            </a:lvl4pPr>
            <a:lvl5pPr marL="1826525" indent="0">
              <a:buNone/>
              <a:defRPr sz="1400"/>
            </a:lvl5pPr>
            <a:lvl6pPr marL="2283154" indent="0">
              <a:buNone/>
              <a:defRPr sz="1400"/>
            </a:lvl6pPr>
            <a:lvl7pPr marL="2739784" indent="0">
              <a:buNone/>
              <a:defRPr sz="1400"/>
            </a:lvl7pPr>
            <a:lvl8pPr marL="3196410" indent="0">
              <a:buNone/>
              <a:defRPr sz="1400"/>
            </a:lvl8pPr>
            <a:lvl9pPr marL="3653043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3F0191-A961-45C0-BF23-4A39D6CB526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29034355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91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91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6630" indent="0">
              <a:buNone/>
              <a:defRPr sz="2800"/>
            </a:lvl2pPr>
            <a:lvl3pPr marL="913263" indent="0">
              <a:buNone/>
              <a:defRPr sz="2400"/>
            </a:lvl3pPr>
            <a:lvl4pPr marL="1369893" indent="0">
              <a:buNone/>
              <a:defRPr sz="2000"/>
            </a:lvl4pPr>
            <a:lvl5pPr marL="1826525" indent="0">
              <a:buNone/>
              <a:defRPr sz="2000"/>
            </a:lvl5pPr>
            <a:lvl6pPr marL="2283154" indent="0">
              <a:buNone/>
              <a:defRPr sz="2000"/>
            </a:lvl6pPr>
            <a:lvl7pPr marL="2739784" indent="0">
              <a:buNone/>
              <a:defRPr sz="2000"/>
            </a:lvl7pPr>
            <a:lvl8pPr marL="3196410" indent="0">
              <a:buNone/>
              <a:defRPr sz="2000"/>
            </a:lvl8pPr>
            <a:lvl9pPr marL="3653043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91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6630" indent="0">
              <a:buNone/>
              <a:defRPr sz="1200"/>
            </a:lvl2pPr>
            <a:lvl3pPr marL="913263" indent="0">
              <a:buNone/>
              <a:defRPr sz="1000"/>
            </a:lvl3pPr>
            <a:lvl4pPr marL="1369893" indent="0">
              <a:buNone/>
              <a:defRPr sz="900"/>
            </a:lvl4pPr>
            <a:lvl5pPr marL="1826525" indent="0">
              <a:buNone/>
              <a:defRPr sz="900"/>
            </a:lvl5pPr>
            <a:lvl6pPr marL="2283154" indent="0">
              <a:buNone/>
              <a:defRPr sz="900"/>
            </a:lvl6pPr>
            <a:lvl7pPr marL="2739784" indent="0">
              <a:buNone/>
              <a:defRPr sz="900"/>
            </a:lvl7pPr>
            <a:lvl8pPr marL="3196410" indent="0">
              <a:buNone/>
              <a:defRPr sz="900"/>
            </a:lvl8pPr>
            <a:lvl9pPr marL="3653043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9B4C96-EF47-4FDC-9122-4A9BC998379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656557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A5D532-2451-4596-862B-864AF240CD5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757776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26250" y="9"/>
            <a:ext cx="2101850" cy="61944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17545" y="9"/>
            <a:ext cx="6156325" cy="61944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7A390E-01A5-4C34-B483-467DBE8F902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8434096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65414" y="0"/>
            <a:ext cx="6262687" cy="76993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517536" y="1249363"/>
            <a:ext cx="3978275" cy="49450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11" y="1249363"/>
            <a:ext cx="3978275" cy="49450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DD9943-1FF5-47BC-8882-914714161CF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05568456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3554" y="53975"/>
            <a:ext cx="7348538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3558" y="1565295"/>
            <a:ext cx="4092575" cy="46720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708539" y="1565295"/>
            <a:ext cx="4094163" cy="46720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553200" y="6245225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2B5389-88FD-4DC6-95C6-B50C1C3746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3620285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043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2417782" y="4294196"/>
            <a:ext cx="6370637" cy="1582737"/>
          </a:xfrm>
        </p:spPr>
        <p:txBody>
          <a:bodyPr lIns="91320"/>
          <a:lstStyle>
            <a:lvl1pPr>
              <a:defRPr sz="4000">
                <a:solidFill>
                  <a:srgbClr val="4D4D4D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97541317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zoom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043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2417784" y="4294201"/>
            <a:ext cx="6370637" cy="1582737"/>
          </a:xfrm>
        </p:spPr>
        <p:txBody>
          <a:bodyPr lIns="91320"/>
          <a:lstStyle>
            <a:lvl1pPr>
              <a:defRPr sz="4000">
                <a:solidFill>
                  <a:srgbClr val="4D4D4D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26894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28AA20-E541-4B04-8034-BD2C7DC88F2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2128486"/>
      </p:ext>
    </p:extLst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2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22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6630" indent="0">
              <a:buNone/>
              <a:defRPr sz="1800"/>
            </a:lvl2pPr>
            <a:lvl3pPr marL="913263" indent="0">
              <a:buNone/>
              <a:defRPr sz="1600"/>
            </a:lvl3pPr>
            <a:lvl4pPr marL="1369893" indent="0">
              <a:buNone/>
              <a:defRPr sz="1400"/>
            </a:lvl4pPr>
            <a:lvl5pPr marL="1826525" indent="0">
              <a:buNone/>
              <a:defRPr sz="1400"/>
            </a:lvl5pPr>
            <a:lvl6pPr marL="2283154" indent="0">
              <a:buNone/>
              <a:defRPr sz="1400"/>
            </a:lvl6pPr>
            <a:lvl7pPr marL="2739784" indent="0">
              <a:buNone/>
              <a:defRPr sz="1400"/>
            </a:lvl7pPr>
            <a:lvl8pPr marL="3196410" indent="0">
              <a:buNone/>
              <a:defRPr sz="1400"/>
            </a:lvl8pPr>
            <a:lvl9pPr marL="3653043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E4D7B6-9377-4212-AE1E-434BB81B5DF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3730271"/>
      </p:ext>
    </p:extLst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3558" y="1565295"/>
            <a:ext cx="4092575" cy="4672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08539" y="1565295"/>
            <a:ext cx="4094163" cy="4672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2747F7-E635-4797-B205-7E291A5EC9F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45572700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7536" y="1249363"/>
            <a:ext cx="3978275" cy="49450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11" y="1249363"/>
            <a:ext cx="3978275" cy="49450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615F96-055C-496D-A8FC-D12F2360715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4529187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630" indent="0">
              <a:buNone/>
              <a:defRPr sz="2000" b="1"/>
            </a:lvl2pPr>
            <a:lvl3pPr marL="913263" indent="0">
              <a:buNone/>
              <a:defRPr sz="1800" b="1"/>
            </a:lvl3pPr>
            <a:lvl4pPr marL="1369893" indent="0">
              <a:buNone/>
              <a:defRPr sz="1600" b="1"/>
            </a:lvl4pPr>
            <a:lvl5pPr marL="1826525" indent="0">
              <a:buNone/>
              <a:defRPr sz="1600" b="1"/>
            </a:lvl5pPr>
            <a:lvl6pPr marL="2283154" indent="0">
              <a:buNone/>
              <a:defRPr sz="1600" b="1"/>
            </a:lvl6pPr>
            <a:lvl7pPr marL="2739784" indent="0">
              <a:buNone/>
              <a:defRPr sz="1600" b="1"/>
            </a:lvl7pPr>
            <a:lvl8pPr marL="3196410" indent="0">
              <a:buNone/>
              <a:defRPr sz="1600" b="1"/>
            </a:lvl8pPr>
            <a:lvl9pPr marL="3653043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7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1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630" indent="0">
              <a:buNone/>
              <a:defRPr sz="2000" b="1"/>
            </a:lvl2pPr>
            <a:lvl3pPr marL="913263" indent="0">
              <a:buNone/>
              <a:defRPr sz="1800" b="1"/>
            </a:lvl3pPr>
            <a:lvl4pPr marL="1369893" indent="0">
              <a:buNone/>
              <a:defRPr sz="1600" b="1"/>
            </a:lvl4pPr>
            <a:lvl5pPr marL="1826525" indent="0">
              <a:buNone/>
              <a:defRPr sz="1600" b="1"/>
            </a:lvl5pPr>
            <a:lvl6pPr marL="2283154" indent="0">
              <a:buNone/>
              <a:defRPr sz="1600" b="1"/>
            </a:lvl6pPr>
            <a:lvl7pPr marL="2739784" indent="0">
              <a:buNone/>
              <a:defRPr sz="1600" b="1"/>
            </a:lvl7pPr>
            <a:lvl8pPr marL="3196410" indent="0">
              <a:buNone/>
              <a:defRPr sz="1600" b="1"/>
            </a:lvl8pPr>
            <a:lvl9pPr marL="3653043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31" y="2174877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1D520E-3C02-4BCC-BC05-1395C0E3768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0300910"/>
      </p:ext>
    </p:extLst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0FAD9C-E486-4391-BAF4-98A206B8B15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079788"/>
      </p:ext>
    </p:extLst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686EC2-E33C-4E05-8B83-2A568F1AEEF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0077482"/>
      </p:ext>
    </p:extLst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6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4" y="27307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6" y="143511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6630" indent="0">
              <a:buNone/>
              <a:defRPr sz="1200"/>
            </a:lvl2pPr>
            <a:lvl3pPr marL="913263" indent="0">
              <a:buNone/>
              <a:defRPr sz="1000"/>
            </a:lvl3pPr>
            <a:lvl4pPr marL="1369893" indent="0">
              <a:buNone/>
              <a:defRPr sz="900"/>
            </a:lvl4pPr>
            <a:lvl5pPr marL="1826525" indent="0">
              <a:buNone/>
              <a:defRPr sz="900"/>
            </a:lvl5pPr>
            <a:lvl6pPr marL="2283154" indent="0">
              <a:buNone/>
              <a:defRPr sz="900"/>
            </a:lvl6pPr>
            <a:lvl7pPr marL="2739784" indent="0">
              <a:buNone/>
              <a:defRPr sz="900"/>
            </a:lvl7pPr>
            <a:lvl8pPr marL="3196410" indent="0">
              <a:buNone/>
              <a:defRPr sz="900"/>
            </a:lvl8pPr>
            <a:lvl9pPr marL="3653043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889DC7-E71E-4FB5-940E-40E980EDA97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1996626"/>
      </p:ext>
    </p:extLst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91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91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6630" indent="0">
              <a:buNone/>
              <a:defRPr sz="2800"/>
            </a:lvl2pPr>
            <a:lvl3pPr marL="913263" indent="0">
              <a:buNone/>
              <a:defRPr sz="2400"/>
            </a:lvl3pPr>
            <a:lvl4pPr marL="1369893" indent="0">
              <a:buNone/>
              <a:defRPr sz="2000"/>
            </a:lvl4pPr>
            <a:lvl5pPr marL="1826525" indent="0">
              <a:buNone/>
              <a:defRPr sz="2000"/>
            </a:lvl5pPr>
            <a:lvl6pPr marL="2283154" indent="0">
              <a:buNone/>
              <a:defRPr sz="2000"/>
            </a:lvl6pPr>
            <a:lvl7pPr marL="2739784" indent="0">
              <a:buNone/>
              <a:defRPr sz="2000"/>
            </a:lvl7pPr>
            <a:lvl8pPr marL="3196410" indent="0">
              <a:buNone/>
              <a:defRPr sz="2000"/>
            </a:lvl8pPr>
            <a:lvl9pPr marL="3653043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91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6630" indent="0">
              <a:buNone/>
              <a:defRPr sz="1200"/>
            </a:lvl2pPr>
            <a:lvl3pPr marL="913263" indent="0">
              <a:buNone/>
              <a:defRPr sz="1000"/>
            </a:lvl3pPr>
            <a:lvl4pPr marL="1369893" indent="0">
              <a:buNone/>
              <a:defRPr sz="900"/>
            </a:lvl4pPr>
            <a:lvl5pPr marL="1826525" indent="0">
              <a:buNone/>
              <a:defRPr sz="900"/>
            </a:lvl5pPr>
            <a:lvl6pPr marL="2283154" indent="0">
              <a:buNone/>
              <a:defRPr sz="900"/>
            </a:lvl6pPr>
            <a:lvl7pPr marL="2739784" indent="0">
              <a:buNone/>
              <a:defRPr sz="900"/>
            </a:lvl7pPr>
            <a:lvl8pPr marL="3196410" indent="0">
              <a:buNone/>
              <a:defRPr sz="900"/>
            </a:lvl8pPr>
            <a:lvl9pPr marL="3653043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A4B125-97A3-4864-8FC2-92F2B2DA1CC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7516891"/>
      </p:ext>
    </p:extLst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BDB295-09D8-4455-91A0-19849E5A9E1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48228648"/>
      </p:ext>
    </p:extLst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18303" y="53989"/>
            <a:ext cx="2084388" cy="618331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63555" y="53989"/>
            <a:ext cx="6102350" cy="618331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710D76-4948-4960-8530-EF629E8E274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72172273"/>
      </p:ext>
    </p:extLst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3554" y="53975"/>
            <a:ext cx="7348538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3558" y="1565295"/>
            <a:ext cx="4092575" cy="46720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708539" y="1565295"/>
            <a:ext cx="4094163" cy="46720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88E673-0293-4BF8-ACBF-A2419F5C089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4393360"/>
      </p:ext>
    </p:extLst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1660537"/>
            <a:ext cx="7772400" cy="1470025"/>
          </a:xfrm>
        </p:spPr>
        <p:txBody>
          <a:bodyPr/>
          <a:lstStyle>
            <a:lvl1pPr>
              <a:defRPr sz="3600" b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4" y="2959103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000">
                <a:solidFill>
                  <a:srgbClr val="284297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0024607"/>
      </p:ext>
    </p:extLst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8" descr="Безимени-1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081" y="2087582"/>
            <a:ext cx="2663825" cy="263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AutoShape 3"/>
          <p:cNvSpPr>
            <a:spLocks noChangeArrowheads="1"/>
          </p:cNvSpPr>
          <p:nvPr userDrawn="1"/>
        </p:nvSpPr>
        <p:spPr bwMode="auto">
          <a:xfrm>
            <a:off x="3482978" y="5789635"/>
            <a:ext cx="395288" cy="395287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320" tIns="45663" rIns="91320" bIns="45663" anchor="ctr"/>
          <a:lstStyle/>
          <a:p>
            <a:pPr algn="ctr"/>
            <a:r>
              <a:rPr lang="ru-RU" sz="2200" b="1">
                <a:solidFill>
                  <a:schemeClr val="bg1"/>
                </a:solidFill>
                <a:latin typeface="Trebuchet MS" pitchFamily="34" charset="0"/>
              </a:rPr>
              <a:t>1</a:t>
            </a:r>
          </a:p>
        </p:txBody>
      </p:sp>
      <p:sp>
        <p:nvSpPr>
          <p:cNvPr id="5" name="AutoShape 4"/>
          <p:cNvSpPr>
            <a:spLocks noChangeArrowheads="1"/>
          </p:cNvSpPr>
          <p:nvPr userDrawn="1"/>
        </p:nvSpPr>
        <p:spPr bwMode="auto">
          <a:xfrm>
            <a:off x="3927475" y="5789635"/>
            <a:ext cx="395288" cy="395287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320" tIns="45663" rIns="91320" bIns="45663" anchor="ctr"/>
          <a:lstStyle/>
          <a:p>
            <a:pPr algn="ctr"/>
            <a:r>
              <a:rPr lang="ru-RU" sz="2200" b="1">
                <a:solidFill>
                  <a:schemeClr val="bg2"/>
                </a:solidFill>
                <a:latin typeface="Trebuchet MS" pitchFamily="34" charset="0"/>
              </a:rPr>
              <a:t>2</a:t>
            </a:r>
          </a:p>
        </p:txBody>
      </p:sp>
      <p:sp>
        <p:nvSpPr>
          <p:cNvPr id="6" name="AutoShape 5">
            <a:hlinkClick r:id="" action="ppaction://noaction"/>
          </p:cNvPr>
          <p:cNvSpPr>
            <a:spLocks noChangeArrowheads="1"/>
          </p:cNvSpPr>
          <p:nvPr userDrawn="1"/>
        </p:nvSpPr>
        <p:spPr bwMode="auto">
          <a:xfrm>
            <a:off x="4373567" y="5789635"/>
            <a:ext cx="395287" cy="395287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320" tIns="45663" rIns="91320" bIns="45663" anchor="ctr"/>
          <a:lstStyle/>
          <a:p>
            <a:pPr algn="ctr"/>
            <a:r>
              <a:rPr lang="ru-RU" sz="2200" b="1">
                <a:solidFill>
                  <a:schemeClr val="bg2"/>
                </a:solidFill>
                <a:latin typeface="Trebuchet MS" pitchFamily="34" charset="0"/>
              </a:rPr>
              <a:t>3</a:t>
            </a:r>
          </a:p>
        </p:txBody>
      </p:sp>
      <p:sp>
        <p:nvSpPr>
          <p:cNvPr id="7" name="AutoShape 6"/>
          <p:cNvSpPr>
            <a:spLocks noChangeArrowheads="1"/>
          </p:cNvSpPr>
          <p:nvPr userDrawn="1"/>
        </p:nvSpPr>
        <p:spPr bwMode="auto">
          <a:xfrm>
            <a:off x="4818071" y="5789635"/>
            <a:ext cx="395287" cy="395287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320" tIns="45663" rIns="91320" bIns="45663" anchor="ctr"/>
          <a:lstStyle/>
          <a:p>
            <a:pPr algn="ctr"/>
            <a:r>
              <a:rPr lang="ru-RU" sz="2200" b="1">
                <a:solidFill>
                  <a:schemeClr val="bg2"/>
                </a:solidFill>
                <a:latin typeface="Trebuchet MS" pitchFamily="34" charset="0"/>
              </a:rPr>
              <a:t>4</a:t>
            </a:r>
          </a:p>
        </p:txBody>
      </p:sp>
      <p:sp>
        <p:nvSpPr>
          <p:cNvPr id="8" name="AutoShape 7"/>
          <p:cNvSpPr>
            <a:spLocks noChangeArrowheads="1"/>
          </p:cNvSpPr>
          <p:nvPr userDrawn="1"/>
        </p:nvSpPr>
        <p:spPr bwMode="auto">
          <a:xfrm>
            <a:off x="5264153" y="5789635"/>
            <a:ext cx="395288" cy="395287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320" tIns="45663" rIns="91320" bIns="45663" anchor="ctr"/>
          <a:lstStyle/>
          <a:p>
            <a:pPr algn="ctr"/>
            <a:r>
              <a:rPr lang="ru-RU" sz="2200" b="1">
                <a:solidFill>
                  <a:schemeClr val="bg2"/>
                </a:solidFill>
                <a:latin typeface="Trebuchet MS" pitchFamily="34" charset="0"/>
              </a:rPr>
              <a:t>5</a:t>
            </a:r>
          </a:p>
        </p:txBody>
      </p:sp>
      <p:sp>
        <p:nvSpPr>
          <p:cNvPr id="45670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3132140" y="2614632"/>
            <a:ext cx="5670550" cy="1584325"/>
          </a:xfrm>
        </p:spPr>
        <p:txBody>
          <a:bodyPr lIns="91320" rIns="53934"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761026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630" indent="0">
              <a:buNone/>
              <a:defRPr sz="2000" b="1"/>
            </a:lvl2pPr>
            <a:lvl3pPr marL="913263" indent="0">
              <a:buNone/>
              <a:defRPr sz="1800" b="1"/>
            </a:lvl3pPr>
            <a:lvl4pPr marL="1369893" indent="0">
              <a:buNone/>
              <a:defRPr sz="1600" b="1"/>
            </a:lvl4pPr>
            <a:lvl5pPr marL="1826525" indent="0">
              <a:buNone/>
              <a:defRPr sz="1600" b="1"/>
            </a:lvl5pPr>
            <a:lvl6pPr marL="2283154" indent="0">
              <a:buNone/>
              <a:defRPr sz="1600" b="1"/>
            </a:lvl6pPr>
            <a:lvl7pPr marL="2739784" indent="0">
              <a:buNone/>
              <a:defRPr sz="1600" b="1"/>
            </a:lvl7pPr>
            <a:lvl8pPr marL="3196410" indent="0">
              <a:buNone/>
              <a:defRPr sz="1600" b="1"/>
            </a:lvl8pPr>
            <a:lvl9pPr marL="3653043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7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1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630" indent="0">
              <a:buNone/>
              <a:defRPr sz="2000" b="1"/>
            </a:lvl2pPr>
            <a:lvl3pPr marL="913263" indent="0">
              <a:buNone/>
              <a:defRPr sz="1800" b="1"/>
            </a:lvl3pPr>
            <a:lvl4pPr marL="1369893" indent="0">
              <a:buNone/>
              <a:defRPr sz="1600" b="1"/>
            </a:lvl4pPr>
            <a:lvl5pPr marL="1826525" indent="0">
              <a:buNone/>
              <a:defRPr sz="1600" b="1"/>
            </a:lvl5pPr>
            <a:lvl6pPr marL="2283154" indent="0">
              <a:buNone/>
              <a:defRPr sz="1600" b="1"/>
            </a:lvl6pPr>
            <a:lvl7pPr marL="2739784" indent="0">
              <a:buNone/>
              <a:defRPr sz="1600" b="1"/>
            </a:lvl7pPr>
            <a:lvl8pPr marL="3196410" indent="0">
              <a:buNone/>
              <a:defRPr sz="1600" b="1"/>
            </a:lvl8pPr>
            <a:lvl9pPr marL="3653043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31" y="2174877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618F20-CAC5-4DB0-8356-DCB11DF2CFF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15408465"/>
      </p:ext>
    </p:extLst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84E556-1759-4926-887B-3C5C9EF75C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0546296"/>
      </p:ext>
    </p:extLst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2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22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6630" indent="0">
              <a:buNone/>
              <a:defRPr sz="1800"/>
            </a:lvl2pPr>
            <a:lvl3pPr marL="913263" indent="0">
              <a:buNone/>
              <a:defRPr sz="1600"/>
            </a:lvl3pPr>
            <a:lvl4pPr marL="1369893" indent="0">
              <a:buNone/>
              <a:defRPr sz="1400"/>
            </a:lvl4pPr>
            <a:lvl5pPr marL="1826525" indent="0">
              <a:buNone/>
              <a:defRPr sz="1400"/>
            </a:lvl5pPr>
            <a:lvl6pPr marL="2283154" indent="0">
              <a:buNone/>
              <a:defRPr sz="1400"/>
            </a:lvl6pPr>
            <a:lvl7pPr marL="2739784" indent="0">
              <a:buNone/>
              <a:defRPr sz="1400"/>
            </a:lvl7pPr>
            <a:lvl8pPr marL="3196410" indent="0">
              <a:buNone/>
              <a:defRPr sz="1400"/>
            </a:lvl8pPr>
            <a:lvl9pPr marL="3653043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EC3D55-94FD-4490-9311-7B6031EE70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2449962"/>
      </p:ext>
    </p:extLst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3558" y="1565295"/>
            <a:ext cx="4092575" cy="4672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08539" y="1565295"/>
            <a:ext cx="4094163" cy="4672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1EBBE2-9B79-42D4-BC87-C892EDEAE0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8403847"/>
      </p:ext>
    </p:extLst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630" indent="0">
              <a:buNone/>
              <a:defRPr sz="2000" b="1"/>
            </a:lvl2pPr>
            <a:lvl3pPr marL="913263" indent="0">
              <a:buNone/>
              <a:defRPr sz="1800" b="1"/>
            </a:lvl3pPr>
            <a:lvl4pPr marL="1369893" indent="0">
              <a:buNone/>
              <a:defRPr sz="1600" b="1"/>
            </a:lvl4pPr>
            <a:lvl5pPr marL="1826525" indent="0">
              <a:buNone/>
              <a:defRPr sz="1600" b="1"/>
            </a:lvl5pPr>
            <a:lvl6pPr marL="2283154" indent="0">
              <a:buNone/>
              <a:defRPr sz="1600" b="1"/>
            </a:lvl6pPr>
            <a:lvl7pPr marL="2739784" indent="0">
              <a:buNone/>
              <a:defRPr sz="1600" b="1"/>
            </a:lvl7pPr>
            <a:lvl8pPr marL="3196410" indent="0">
              <a:buNone/>
              <a:defRPr sz="1600" b="1"/>
            </a:lvl8pPr>
            <a:lvl9pPr marL="3653043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7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1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630" indent="0">
              <a:buNone/>
              <a:defRPr sz="2000" b="1"/>
            </a:lvl2pPr>
            <a:lvl3pPr marL="913263" indent="0">
              <a:buNone/>
              <a:defRPr sz="1800" b="1"/>
            </a:lvl3pPr>
            <a:lvl4pPr marL="1369893" indent="0">
              <a:buNone/>
              <a:defRPr sz="1600" b="1"/>
            </a:lvl4pPr>
            <a:lvl5pPr marL="1826525" indent="0">
              <a:buNone/>
              <a:defRPr sz="1600" b="1"/>
            </a:lvl5pPr>
            <a:lvl6pPr marL="2283154" indent="0">
              <a:buNone/>
              <a:defRPr sz="1600" b="1"/>
            </a:lvl6pPr>
            <a:lvl7pPr marL="2739784" indent="0">
              <a:buNone/>
              <a:defRPr sz="1600" b="1"/>
            </a:lvl7pPr>
            <a:lvl8pPr marL="3196410" indent="0">
              <a:buNone/>
              <a:defRPr sz="1600" b="1"/>
            </a:lvl8pPr>
            <a:lvl9pPr marL="3653043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31" y="2174877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6D67F4-285B-4488-AF1E-DCD473B1BA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54408"/>
      </p:ext>
    </p:extLst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373E94-F9B9-4429-9BF4-24003CA7B7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9355555"/>
      </p:ext>
    </p:extLst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FC5526-B988-421C-B702-9D32E95638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9533211"/>
      </p:ext>
    </p:extLst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6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4" y="27307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6" y="143511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6630" indent="0">
              <a:buNone/>
              <a:defRPr sz="1200"/>
            </a:lvl2pPr>
            <a:lvl3pPr marL="913263" indent="0">
              <a:buNone/>
              <a:defRPr sz="1000"/>
            </a:lvl3pPr>
            <a:lvl4pPr marL="1369893" indent="0">
              <a:buNone/>
              <a:defRPr sz="900"/>
            </a:lvl4pPr>
            <a:lvl5pPr marL="1826525" indent="0">
              <a:buNone/>
              <a:defRPr sz="900"/>
            </a:lvl5pPr>
            <a:lvl6pPr marL="2283154" indent="0">
              <a:buNone/>
              <a:defRPr sz="900"/>
            </a:lvl6pPr>
            <a:lvl7pPr marL="2739784" indent="0">
              <a:buNone/>
              <a:defRPr sz="900"/>
            </a:lvl7pPr>
            <a:lvl8pPr marL="3196410" indent="0">
              <a:buNone/>
              <a:defRPr sz="900"/>
            </a:lvl8pPr>
            <a:lvl9pPr marL="3653043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13CE3-EAF9-4802-A65C-AF934710B9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3110790"/>
      </p:ext>
    </p:extLst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91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91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6630" indent="0">
              <a:buNone/>
              <a:defRPr sz="2800"/>
            </a:lvl2pPr>
            <a:lvl3pPr marL="913263" indent="0">
              <a:buNone/>
              <a:defRPr sz="2400"/>
            </a:lvl3pPr>
            <a:lvl4pPr marL="1369893" indent="0">
              <a:buNone/>
              <a:defRPr sz="2000"/>
            </a:lvl4pPr>
            <a:lvl5pPr marL="1826525" indent="0">
              <a:buNone/>
              <a:defRPr sz="2000"/>
            </a:lvl5pPr>
            <a:lvl6pPr marL="2283154" indent="0">
              <a:buNone/>
              <a:defRPr sz="2000"/>
            </a:lvl6pPr>
            <a:lvl7pPr marL="2739784" indent="0">
              <a:buNone/>
              <a:defRPr sz="2000"/>
            </a:lvl7pPr>
            <a:lvl8pPr marL="3196410" indent="0">
              <a:buNone/>
              <a:defRPr sz="2000"/>
            </a:lvl8pPr>
            <a:lvl9pPr marL="3653043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91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6630" indent="0">
              <a:buNone/>
              <a:defRPr sz="1200"/>
            </a:lvl2pPr>
            <a:lvl3pPr marL="913263" indent="0">
              <a:buNone/>
              <a:defRPr sz="1000"/>
            </a:lvl3pPr>
            <a:lvl4pPr marL="1369893" indent="0">
              <a:buNone/>
              <a:defRPr sz="900"/>
            </a:lvl4pPr>
            <a:lvl5pPr marL="1826525" indent="0">
              <a:buNone/>
              <a:defRPr sz="900"/>
            </a:lvl5pPr>
            <a:lvl6pPr marL="2283154" indent="0">
              <a:buNone/>
              <a:defRPr sz="900"/>
            </a:lvl6pPr>
            <a:lvl7pPr marL="2739784" indent="0">
              <a:buNone/>
              <a:defRPr sz="900"/>
            </a:lvl7pPr>
            <a:lvl8pPr marL="3196410" indent="0">
              <a:buNone/>
              <a:defRPr sz="900"/>
            </a:lvl8pPr>
            <a:lvl9pPr marL="3653043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C0451A-2288-4DEC-9F83-F617BBCF88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6744007"/>
      </p:ext>
    </p:extLst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718C33-0525-419F-AF9B-C9AF9EB046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1309614"/>
      </p:ext>
    </p:extLst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18303" y="53989"/>
            <a:ext cx="2084388" cy="618331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63555" y="53989"/>
            <a:ext cx="6102350" cy="618331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F31833-8163-4010-B9DB-F022468E49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5869114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39A8D6-1AB4-4A3A-A7EE-67FD3DB9D4B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52696217"/>
      </p:ext>
    </p:extLst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1660537"/>
            <a:ext cx="7772400" cy="1470025"/>
          </a:xfrm>
        </p:spPr>
        <p:txBody>
          <a:bodyPr/>
          <a:lstStyle>
            <a:lvl1pPr>
              <a:defRPr sz="3600" b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4" y="2959103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000">
                <a:solidFill>
                  <a:srgbClr val="284297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0024607"/>
      </p:ext>
    </p:extLst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Безимени-1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202" y="2054226"/>
            <a:ext cx="2663825" cy="2636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AutoShape 3">
            <a:hlinkClick r:id="" action="ppaction://noaction"/>
          </p:cNvPr>
          <p:cNvSpPr>
            <a:spLocks noChangeArrowheads="1"/>
          </p:cNvSpPr>
          <p:nvPr userDrawn="1"/>
        </p:nvSpPr>
        <p:spPr bwMode="auto">
          <a:xfrm>
            <a:off x="3482978" y="5789635"/>
            <a:ext cx="395288" cy="395287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320" tIns="45663" rIns="91320" bIns="45663" anchor="ctr"/>
          <a:lstStyle/>
          <a:p>
            <a:pPr algn="ctr"/>
            <a:r>
              <a:rPr lang="ru-RU" sz="2200" b="1">
                <a:solidFill>
                  <a:schemeClr val="bg2"/>
                </a:solidFill>
                <a:latin typeface="Trebuchet MS" pitchFamily="34" charset="0"/>
              </a:rPr>
              <a:t>1</a:t>
            </a:r>
          </a:p>
        </p:txBody>
      </p:sp>
      <p:sp>
        <p:nvSpPr>
          <p:cNvPr id="5" name="AutoShape 4"/>
          <p:cNvSpPr>
            <a:spLocks noChangeArrowheads="1"/>
          </p:cNvSpPr>
          <p:nvPr userDrawn="1"/>
        </p:nvSpPr>
        <p:spPr bwMode="auto">
          <a:xfrm>
            <a:off x="3927475" y="5789635"/>
            <a:ext cx="395288" cy="395287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320" tIns="45663" rIns="91320" bIns="45663" anchor="ctr"/>
          <a:lstStyle/>
          <a:p>
            <a:pPr algn="ctr"/>
            <a:r>
              <a:rPr lang="ru-RU" sz="2200" b="1">
                <a:solidFill>
                  <a:schemeClr val="bg1"/>
                </a:solidFill>
                <a:latin typeface="Trebuchet MS" pitchFamily="34" charset="0"/>
              </a:rPr>
              <a:t>2</a:t>
            </a:r>
          </a:p>
        </p:txBody>
      </p:sp>
      <p:sp>
        <p:nvSpPr>
          <p:cNvPr id="6" name="AutoShape 5">
            <a:hlinkClick r:id="" action="ppaction://noaction"/>
          </p:cNvPr>
          <p:cNvSpPr>
            <a:spLocks noChangeArrowheads="1"/>
          </p:cNvSpPr>
          <p:nvPr userDrawn="1"/>
        </p:nvSpPr>
        <p:spPr bwMode="auto">
          <a:xfrm>
            <a:off x="4373567" y="5789635"/>
            <a:ext cx="395287" cy="395287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320" tIns="45663" rIns="91320" bIns="45663" anchor="ctr"/>
          <a:lstStyle/>
          <a:p>
            <a:pPr algn="ctr"/>
            <a:r>
              <a:rPr lang="ru-RU" sz="2200" b="1">
                <a:solidFill>
                  <a:schemeClr val="bg2"/>
                </a:solidFill>
                <a:latin typeface="Trebuchet MS" pitchFamily="34" charset="0"/>
              </a:rPr>
              <a:t>3</a:t>
            </a:r>
          </a:p>
        </p:txBody>
      </p:sp>
      <p:sp>
        <p:nvSpPr>
          <p:cNvPr id="7" name="AutoShape 6"/>
          <p:cNvSpPr>
            <a:spLocks noChangeArrowheads="1"/>
          </p:cNvSpPr>
          <p:nvPr userDrawn="1"/>
        </p:nvSpPr>
        <p:spPr bwMode="auto">
          <a:xfrm>
            <a:off x="4818071" y="5789635"/>
            <a:ext cx="395287" cy="395287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320" tIns="45663" rIns="91320" bIns="45663" anchor="ctr"/>
          <a:lstStyle/>
          <a:p>
            <a:pPr algn="ctr"/>
            <a:r>
              <a:rPr lang="ru-RU" sz="2200" b="1">
                <a:solidFill>
                  <a:schemeClr val="bg2"/>
                </a:solidFill>
                <a:latin typeface="Trebuchet MS" pitchFamily="34" charset="0"/>
              </a:rPr>
              <a:t>4</a:t>
            </a:r>
          </a:p>
        </p:txBody>
      </p:sp>
      <p:sp>
        <p:nvSpPr>
          <p:cNvPr id="8" name="AutoShape 7"/>
          <p:cNvSpPr>
            <a:spLocks noChangeArrowheads="1"/>
          </p:cNvSpPr>
          <p:nvPr userDrawn="1"/>
        </p:nvSpPr>
        <p:spPr bwMode="auto">
          <a:xfrm>
            <a:off x="5264153" y="5789635"/>
            <a:ext cx="395288" cy="395287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320" tIns="45663" rIns="91320" bIns="45663" anchor="ctr"/>
          <a:lstStyle/>
          <a:p>
            <a:pPr algn="ctr"/>
            <a:r>
              <a:rPr lang="ru-RU" sz="2200" b="1">
                <a:solidFill>
                  <a:schemeClr val="bg2"/>
                </a:solidFill>
                <a:latin typeface="Trebuchet MS" pitchFamily="34" charset="0"/>
              </a:rPr>
              <a:t>5</a:t>
            </a:r>
          </a:p>
        </p:txBody>
      </p:sp>
      <p:sp>
        <p:nvSpPr>
          <p:cNvPr id="458754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3132140" y="2614632"/>
            <a:ext cx="5670550" cy="1584325"/>
          </a:xfrm>
        </p:spPr>
        <p:txBody>
          <a:bodyPr lIns="91320" rIns="53934"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569060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E899EA-06C2-4479-A384-C93D5B22A3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6512542"/>
      </p:ext>
    </p:extLst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2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22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6630" indent="0">
              <a:buNone/>
              <a:defRPr sz="1800"/>
            </a:lvl2pPr>
            <a:lvl3pPr marL="913263" indent="0">
              <a:buNone/>
              <a:defRPr sz="1600"/>
            </a:lvl3pPr>
            <a:lvl4pPr marL="1369893" indent="0">
              <a:buNone/>
              <a:defRPr sz="1400"/>
            </a:lvl4pPr>
            <a:lvl5pPr marL="1826525" indent="0">
              <a:buNone/>
              <a:defRPr sz="1400"/>
            </a:lvl5pPr>
            <a:lvl6pPr marL="2283154" indent="0">
              <a:buNone/>
              <a:defRPr sz="1400"/>
            </a:lvl6pPr>
            <a:lvl7pPr marL="2739784" indent="0">
              <a:buNone/>
              <a:defRPr sz="1400"/>
            </a:lvl7pPr>
            <a:lvl8pPr marL="3196410" indent="0">
              <a:buNone/>
              <a:defRPr sz="1400"/>
            </a:lvl8pPr>
            <a:lvl9pPr marL="3653043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6AD939-64C6-418C-8263-95F6914D8D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6047554"/>
      </p:ext>
    </p:extLst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3558" y="1565295"/>
            <a:ext cx="4092575" cy="4672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08539" y="1565295"/>
            <a:ext cx="4094163" cy="4672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054893-D797-4647-8749-E3F2C08EB5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2456038"/>
      </p:ext>
    </p:extLst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630" indent="0">
              <a:buNone/>
              <a:defRPr sz="2000" b="1"/>
            </a:lvl2pPr>
            <a:lvl3pPr marL="913263" indent="0">
              <a:buNone/>
              <a:defRPr sz="1800" b="1"/>
            </a:lvl3pPr>
            <a:lvl4pPr marL="1369893" indent="0">
              <a:buNone/>
              <a:defRPr sz="1600" b="1"/>
            </a:lvl4pPr>
            <a:lvl5pPr marL="1826525" indent="0">
              <a:buNone/>
              <a:defRPr sz="1600" b="1"/>
            </a:lvl5pPr>
            <a:lvl6pPr marL="2283154" indent="0">
              <a:buNone/>
              <a:defRPr sz="1600" b="1"/>
            </a:lvl6pPr>
            <a:lvl7pPr marL="2739784" indent="0">
              <a:buNone/>
              <a:defRPr sz="1600" b="1"/>
            </a:lvl7pPr>
            <a:lvl8pPr marL="3196410" indent="0">
              <a:buNone/>
              <a:defRPr sz="1600" b="1"/>
            </a:lvl8pPr>
            <a:lvl9pPr marL="3653043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7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1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630" indent="0">
              <a:buNone/>
              <a:defRPr sz="2000" b="1"/>
            </a:lvl2pPr>
            <a:lvl3pPr marL="913263" indent="0">
              <a:buNone/>
              <a:defRPr sz="1800" b="1"/>
            </a:lvl3pPr>
            <a:lvl4pPr marL="1369893" indent="0">
              <a:buNone/>
              <a:defRPr sz="1600" b="1"/>
            </a:lvl4pPr>
            <a:lvl5pPr marL="1826525" indent="0">
              <a:buNone/>
              <a:defRPr sz="1600" b="1"/>
            </a:lvl5pPr>
            <a:lvl6pPr marL="2283154" indent="0">
              <a:buNone/>
              <a:defRPr sz="1600" b="1"/>
            </a:lvl6pPr>
            <a:lvl7pPr marL="2739784" indent="0">
              <a:buNone/>
              <a:defRPr sz="1600" b="1"/>
            </a:lvl7pPr>
            <a:lvl8pPr marL="3196410" indent="0">
              <a:buNone/>
              <a:defRPr sz="1600" b="1"/>
            </a:lvl8pPr>
            <a:lvl9pPr marL="3653043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31" y="2174877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11A807-F620-405B-BB06-76D4624AC2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1131470"/>
      </p:ext>
    </p:extLst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C11D79-F3F2-4761-90E3-7813403E05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6088722"/>
      </p:ext>
    </p:extLst>
  </p:cSld>
  <p:clrMapOvr>
    <a:masterClrMapping/>
  </p:clrMapOvr>
  <p:transition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3EEF44-F925-4BF8-8312-54CBAD8325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895014"/>
      </p:ext>
    </p:extLst>
  </p:cSld>
  <p:clrMapOvr>
    <a:masterClrMapping/>
  </p:clrMapOvr>
  <p:transition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6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4" y="27307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6" y="143511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6630" indent="0">
              <a:buNone/>
              <a:defRPr sz="1200"/>
            </a:lvl2pPr>
            <a:lvl3pPr marL="913263" indent="0">
              <a:buNone/>
              <a:defRPr sz="1000"/>
            </a:lvl3pPr>
            <a:lvl4pPr marL="1369893" indent="0">
              <a:buNone/>
              <a:defRPr sz="900"/>
            </a:lvl4pPr>
            <a:lvl5pPr marL="1826525" indent="0">
              <a:buNone/>
              <a:defRPr sz="900"/>
            </a:lvl5pPr>
            <a:lvl6pPr marL="2283154" indent="0">
              <a:buNone/>
              <a:defRPr sz="900"/>
            </a:lvl6pPr>
            <a:lvl7pPr marL="2739784" indent="0">
              <a:buNone/>
              <a:defRPr sz="900"/>
            </a:lvl7pPr>
            <a:lvl8pPr marL="3196410" indent="0">
              <a:buNone/>
              <a:defRPr sz="900"/>
            </a:lvl8pPr>
            <a:lvl9pPr marL="3653043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9DC6BB-C4F7-491F-B0AF-89770D1C9B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6760272"/>
      </p:ext>
    </p:extLst>
  </p:cSld>
  <p:clrMapOvr>
    <a:masterClrMapping/>
  </p:clrMapOvr>
  <p:transition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91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91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6630" indent="0">
              <a:buNone/>
              <a:defRPr sz="2800"/>
            </a:lvl2pPr>
            <a:lvl3pPr marL="913263" indent="0">
              <a:buNone/>
              <a:defRPr sz="2400"/>
            </a:lvl3pPr>
            <a:lvl4pPr marL="1369893" indent="0">
              <a:buNone/>
              <a:defRPr sz="2000"/>
            </a:lvl4pPr>
            <a:lvl5pPr marL="1826525" indent="0">
              <a:buNone/>
              <a:defRPr sz="2000"/>
            </a:lvl5pPr>
            <a:lvl6pPr marL="2283154" indent="0">
              <a:buNone/>
              <a:defRPr sz="2000"/>
            </a:lvl6pPr>
            <a:lvl7pPr marL="2739784" indent="0">
              <a:buNone/>
              <a:defRPr sz="2000"/>
            </a:lvl7pPr>
            <a:lvl8pPr marL="3196410" indent="0">
              <a:buNone/>
              <a:defRPr sz="2000"/>
            </a:lvl8pPr>
            <a:lvl9pPr marL="3653043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91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6630" indent="0">
              <a:buNone/>
              <a:defRPr sz="1200"/>
            </a:lvl2pPr>
            <a:lvl3pPr marL="913263" indent="0">
              <a:buNone/>
              <a:defRPr sz="1000"/>
            </a:lvl3pPr>
            <a:lvl4pPr marL="1369893" indent="0">
              <a:buNone/>
              <a:defRPr sz="900"/>
            </a:lvl4pPr>
            <a:lvl5pPr marL="1826525" indent="0">
              <a:buNone/>
              <a:defRPr sz="900"/>
            </a:lvl5pPr>
            <a:lvl6pPr marL="2283154" indent="0">
              <a:buNone/>
              <a:defRPr sz="900"/>
            </a:lvl6pPr>
            <a:lvl7pPr marL="2739784" indent="0">
              <a:buNone/>
              <a:defRPr sz="900"/>
            </a:lvl7pPr>
            <a:lvl8pPr marL="3196410" indent="0">
              <a:buNone/>
              <a:defRPr sz="900"/>
            </a:lvl8pPr>
            <a:lvl9pPr marL="3653043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C2D951-E28F-4AFD-B54E-D08DF6224A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8645888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6FCA29-15CB-4836-A1E4-7BF3D6159EC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697395"/>
      </p:ext>
    </p:extLst>
  </p:cSld>
  <p:clrMapOvr>
    <a:masterClrMapping/>
  </p:clrMapOvr>
  <p:transition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8A8A3F-0C6A-4AAD-AA46-7E9355922B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6813103"/>
      </p:ext>
    </p:extLst>
  </p:cSld>
  <p:clrMapOvr>
    <a:masterClrMapping/>
  </p:clrMapOvr>
  <p:transition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18303" y="53989"/>
            <a:ext cx="2084388" cy="618331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63555" y="53989"/>
            <a:ext cx="6102350" cy="618331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76D25B-4B3C-495C-913D-5FC2A583FD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8047322"/>
      </p:ext>
    </p:extLst>
  </p:cSld>
  <p:clrMapOvr>
    <a:masterClrMapping/>
  </p:clrMapOvr>
  <p:transition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1660537"/>
            <a:ext cx="7772400" cy="1470025"/>
          </a:xfrm>
        </p:spPr>
        <p:txBody>
          <a:bodyPr/>
          <a:lstStyle>
            <a:lvl1pPr>
              <a:defRPr sz="3600" b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4" y="2959103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000">
                <a:solidFill>
                  <a:srgbClr val="284297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0024607"/>
      </p:ext>
    </p:extLst>
  </p:cSld>
  <p:clrMapOvr>
    <a:masterClrMapping/>
  </p:clrMapOvr>
  <p:transition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Безимени-13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202" y="2087574"/>
            <a:ext cx="2663825" cy="2636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AutoShape 3">
            <a:hlinkClick r:id="" action="ppaction://noaction"/>
          </p:cNvPr>
          <p:cNvSpPr>
            <a:spLocks noChangeArrowheads="1"/>
          </p:cNvSpPr>
          <p:nvPr userDrawn="1"/>
        </p:nvSpPr>
        <p:spPr bwMode="auto">
          <a:xfrm>
            <a:off x="3482978" y="5789635"/>
            <a:ext cx="395288" cy="395287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320" tIns="45663" rIns="91320" bIns="45663" anchor="ctr"/>
          <a:lstStyle/>
          <a:p>
            <a:pPr algn="ctr"/>
            <a:r>
              <a:rPr lang="ru-RU" sz="2200" b="1">
                <a:solidFill>
                  <a:schemeClr val="bg2"/>
                </a:solidFill>
                <a:latin typeface="Trebuchet MS" pitchFamily="34" charset="0"/>
              </a:rPr>
              <a:t>1</a:t>
            </a:r>
          </a:p>
        </p:txBody>
      </p:sp>
      <p:sp>
        <p:nvSpPr>
          <p:cNvPr id="5" name="AutoShape 4"/>
          <p:cNvSpPr>
            <a:spLocks noChangeArrowheads="1"/>
          </p:cNvSpPr>
          <p:nvPr userDrawn="1"/>
        </p:nvSpPr>
        <p:spPr bwMode="auto">
          <a:xfrm>
            <a:off x="3927475" y="5789635"/>
            <a:ext cx="395288" cy="395287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320" tIns="45663" rIns="91320" bIns="45663" anchor="ctr"/>
          <a:lstStyle/>
          <a:p>
            <a:pPr algn="ctr"/>
            <a:r>
              <a:rPr lang="ru-RU" sz="2200" b="1">
                <a:solidFill>
                  <a:schemeClr val="bg2"/>
                </a:solidFill>
                <a:latin typeface="Trebuchet MS" pitchFamily="34" charset="0"/>
              </a:rPr>
              <a:t>2</a:t>
            </a:r>
          </a:p>
        </p:txBody>
      </p:sp>
      <p:sp>
        <p:nvSpPr>
          <p:cNvPr id="6" name="AutoShape 5"/>
          <p:cNvSpPr>
            <a:spLocks noChangeArrowheads="1"/>
          </p:cNvSpPr>
          <p:nvPr userDrawn="1"/>
        </p:nvSpPr>
        <p:spPr bwMode="auto">
          <a:xfrm>
            <a:off x="4373567" y="5789635"/>
            <a:ext cx="395287" cy="395287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320" tIns="45663" rIns="91320" bIns="45663" anchor="ctr"/>
          <a:lstStyle/>
          <a:p>
            <a:pPr algn="ctr"/>
            <a:r>
              <a:rPr lang="ru-RU" sz="2200" b="1">
                <a:solidFill>
                  <a:schemeClr val="bg1"/>
                </a:solidFill>
                <a:latin typeface="Trebuchet MS" pitchFamily="34" charset="0"/>
              </a:rPr>
              <a:t>3</a:t>
            </a:r>
          </a:p>
        </p:txBody>
      </p:sp>
      <p:sp>
        <p:nvSpPr>
          <p:cNvPr id="7" name="AutoShape 6"/>
          <p:cNvSpPr>
            <a:spLocks noChangeArrowheads="1"/>
          </p:cNvSpPr>
          <p:nvPr userDrawn="1"/>
        </p:nvSpPr>
        <p:spPr bwMode="auto">
          <a:xfrm>
            <a:off x="4818071" y="5789635"/>
            <a:ext cx="395287" cy="395287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320" tIns="45663" rIns="91320" bIns="45663" anchor="ctr"/>
          <a:lstStyle/>
          <a:p>
            <a:pPr algn="ctr"/>
            <a:r>
              <a:rPr lang="ru-RU" sz="2200" b="1">
                <a:solidFill>
                  <a:schemeClr val="bg2"/>
                </a:solidFill>
                <a:latin typeface="Trebuchet MS" pitchFamily="34" charset="0"/>
              </a:rPr>
              <a:t>4</a:t>
            </a:r>
          </a:p>
        </p:txBody>
      </p:sp>
      <p:sp>
        <p:nvSpPr>
          <p:cNvPr id="8" name="AutoShape 7"/>
          <p:cNvSpPr>
            <a:spLocks noChangeArrowheads="1"/>
          </p:cNvSpPr>
          <p:nvPr userDrawn="1"/>
        </p:nvSpPr>
        <p:spPr bwMode="auto">
          <a:xfrm>
            <a:off x="5264153" y="5789635"/>
            <a:ext cx="395288" cy="395287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320" tIns="45663" rIns="91320" bIns="45663" anchor="ctr"/>
          <a:lstStyle/>
          <a:p>
            <a:pPr algn="ctr"/>
            <a:r>
              <a:rPr lang="ru-RU" sz="2200" b="1">
                <a:solidFill>
                  <a:schemeClr val="bg2"/>
                </a:solidFill>
                <a:latin typeface="Trebuchet MS" pitchFamily="34" charset="0"/>
              </a:rPr>
              <a:t>5</a:t>
            </a:r>
          </a:p>
        </p:txBody>
      </p:sp>
      <p:sp>
        <p:nvSpPr>
          <p:cNvPr id="46080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3132140" y="2614632"/>
            <a:ext cx="5670550" cy="1584325"/>
          </a:xfrm>
        </p:spPr>
        <p:txBody>
          <a:bodyPr lIns="91320" rIns="53934"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21961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4FCC63-D6DC-49ED-9936-2EDA54733A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056539"/>
      </p:ext>
    </p:extLst>
  </p:cSld>
  <p:clrMapOvr>
    <a:masterClrMapping/>
  </p:clrMapOvr>
  <p:transition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2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22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6630" indent="0">
              <a:buNone/>
              <a:defRPr sz="1800"/>
            </a:lvl2pPr>
            <a:lvl3pPr marL="913263" indent="0">
              <a:buNone/>
              <a:defRPr sz="1600"/>
            </a:lvl3pPr>
            <a:lvl4pPr marL="1369893" indent="0">
              <a:buNone/>
              <a:defRPr sz="1400"/>
            </a:lvl4pPr>
            <a:lvl5pPr marL="1826525" indent="0">
              <a:buNone/>
              <a:defRPr sz="1400"/>
            </a:lvl5pPr>
            <a:lvl6pPr marL="2283154" indent="0">
              <a:buNone/>
              <a:defRPr sz="1400"/>
            </a:lvl6pPr>
            <a:lvl7pPr marL="2739784" indent="0">
              <a:buNone/>
              <a:defRPr sz="1400"/>
            </a:lvl7pPr>
            <a:lvl8pPr marL="3196410" indent="0">
              <a:buNone/>
              <a:defRPr sz="1400"/>
            </a:lvl8pPr>
            <a:lvl9pPr marL="3653043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9200D5-C0E7-4F04-814E-8859750C7B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1678675"/>
      </p:ext>
    </p:extLst>
  </p:cSld>
  <p:clrMapOvr>
    <a:masterClrMapping/>
  </p:clrMapOvr>
  <p:transition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3558" y="1565295"/>
            <a:ext cx="4092575" cy="4672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08539" y="1565295"/>
            <a:ext cx="4094163" cy="4672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701B4D-FF93-4FA7-A097-0DE67F3472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405908"/>
      </p:ext>
    </p:extLst>
  </p:cSld>
  <p:clrMapOvr>
    <a:masterClrMapping/>
  </p:clrMapOvr>
  <p:transition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630" indent="0">
              <a:buNone/>
              <a:defRPr sz="2000" b="1"/>
            </a:lvl2pPr>
            <a:lvl3pPr marL="913263" indent="0">
              <a:buNone/>
              <a:defRPr sz="1800" b="1"/>
            </a:lvl3pPr>
            <a:lvl4pPr marL="1369893" indent="0">
              <a:buNone/>
              <a:defRPr sz="1600" b="1"/>
            </a:lvl4pPr>
            <a:lvl5pPr marL="1826525" indent="0">
              <a:buNone/>
              <a:defRPr sz="1600" b="1"/>
            </a:lvl5pPr>
            <a:lvl6pPr marL="2283154" indent="0">
              <a:buNone/>
              <a:defRPr sz="1600" b="1"/>
            </a:lvl6pPr>
            <a:lvl7pPr marL="2739784" indent="0">
              <a:buNone/>
              <a:defRPr sz="1600" b="1"/>
            </a:lvl7pPr>
            <a:lvl8pPr marL="3196410" indent="0">
              <a:buNone/>
              <a:defRPr sz="1600" b="1"/>
            </a:lvl8pPr>
            <a:lvl9pPr marL="3653043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7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1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630" indent="0">
              <a:buNone/>
              <a:defRPr sz="2000" b="1"/>
            </a:lvl2pPr>
            <a:lvl3pPr marL="913263" indent="0">
              <a:buNone/>
              <a:defRPr sz="1800" b="1"/>
            </a:lvl3pPr>
            <a:lvl4pPr marL="1369893" indent="0">
              <a:buNone/>
              <a:defRPr sz="1600" b="1"/>
            </a:lvl4pPr>
            <a:lvl5pPr marL="1826525" indent="0">
              <a:buNone/>
              <a:defRPr sz="1600" b="1"/>
            </a:lvl5pPr>
            <a:lvl6pPr marL="2283154" indent="0">
              <a:buNone/>
              <a:defRPr sz="1600" b="1"/>
            </a:lvl6pPr>
            <a:lvl7pPr marL="2739784" indent="0">
              <a:buNone/>
              <a:defRPr sz="1600" b="1"/>
            </a:lvl7pPr>
            <a:lvl8pPr marL="3196410" indent="0">
              <a:buNone/>
              <a:defRPr sz="1600" b="1"/>
            </a:lvl8pPr>
            <a:lvl9pPr marL="3653043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31" y="2174877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A081F3-A4FD-4871-80B2-C1E34E2C32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2547472"/>
      </p:ext>
    </p:extLst>
  </p:cSld>
  <p:clrMapOvr>
    <a:masterClrMapping/>
  </p:clrMapOvr>
  <p:transition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6BC50E-E814-4A45-ABF7-4F358AA5EF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1557334"/>
      </p:ext>
    </p:extLst>
  </p:cSld>
  <p:clrMapOvr>
    <a:masterClrMapping/>
  </p:clrMapOvr>
  <p:transition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A469C8-0CE7-40E9-9A2B-0D8BB241EB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5842191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6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4" y="27307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6" y="143511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6630" indent="0">
              <a:buNone/>
              <a:defRPr sz="1200"/>
            </a:lvl2pPr>
            <a:lvl3pPr marL="913263" indent="0">
              <a:buNone/>
              <a:defRPr sz="1000"/>
            </a:lvl3pPr>
            <a:lvl4pPr marL="1369893" indent="0">
              <a:buNone/>
              <a:defRPr sz="900"/>
            </a:lvl4pPr>
            <a:lvl5pPr marL="1826525" indent="0">
              <a:buNone/>
              <a:defRPr sz="900"/>
            </a:lvl5pPr>
            <a:lvl6pPr marL="2283154" indent="0">
              <a:buNone/>
              <a:defRPr sz="900"/>
            </a:lvl6pPr>
            <a:lvl7pPr marL="2739784" indent="0">
              <a:buNone/>
              <a:defRPr sz="900"/>
            </a:lvl7pPr>
            <a:lvl8pPr marL="3196410" indent="0">
              <a:buNone/>
              <a:defRPr sz="900"/>
            </a:lvl8pPr>
            <a:lvl9pPr marL="3653043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3D393B-802F-4A2D-8140-77713005AE3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6885324"/>
      </p:ext>
    </p:extLst>
  </p:cSld>
  <p:clrMapOvr>
    <a:masterClrMapping/>
  </p:clrMapOvr>
  <p:transition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6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4" y="27307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6" y="143511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6630" indent="0">
              <a:buNone/>
              <a:defRPr sz="1200"/>
            </a:lvl2pPr>
            <a:lvl3pPr marL="913263" indent="0">
              <a:buNone/>
              <a:defRPr sz="1000"/>
            </a:lvl3pPr>
            <a:lvl4pPr marL="1369893" indent="0">
              <a:buNone/>
              <a:defRPr sz="900"/>
            </a:lvl4pPr>
            <a:lvl5pPr marL="1826525" indent="0">
              <a:buNone/>
              <a:defRPr sz="900"/>
            </a:lvl5pPr>
            <a:lvl6pPr marL="2283154" indent="0">
              <a:buNone/>
              <a:defRPr sz="900"/>
            </a:lvl6pPr>
            <a:lvl7pPr marL="2739784" indent="0">
              <a:buNone/>
              <a:defRPr sz="900"/>
            </a:lvl7pPr>
            <a:lvl8pPr marL="3196410" indent="0">
              <a:buNone/>
              <a:defRPr sz="900"/>
            </a:lvl8pPr>
            <a:lvl9pPr marL="3653043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22C0D6-868C-4DDE-89A3-8699662B2C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6928938"/>
      </p:ext>
    </p:extLst>
  </p:cSld>
  <p:clrMapOvr>
    <a:masterClrMapping/>
  </p:clrMapOvr>
  <p:transition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91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91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6630" indent="0">
              <a:buNone/>
              <a:defRPr sz="2800"/>
            </a:lvl2pPr>
            <a:lvl3pPr marL="913263" indent="0">
              <a:buNone/>
              <a:defRPr sz="2400"/>
            </a:lvl3pPr>
            <a:lvl4pPr marL="1369893" indent="0">
              <a:buNone/>
              <a:defRPr sz="2000"/>
            </a:lvl4pPr>
            <a:lvl5pPr marL="1826525" indent="0">
              <a:buNone/>
              <a:defRPr sz="2000"/>
            </a:lvl5pPr>
            <a:lvl6pPr marL="2283154" indent="0">
              <a:buNone/>
              <a:defRPr sz="2000"/>
            </a:lvl6pPr>
            <a:lvl7pPr marL="2739784" indent="0">
              <a:buNone/>
              <a:defRPr sz="2000"/>
            </a:lvl7pPr>
            <a:lvl8pPr marL="3196410" indent="0">
              <a:buNone/>
              <a:defRPr sz="2000"/>
            </a:lvl8pPr>
            <a:lvl9pPr marL="3653043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91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6630" indent="0">
              <a:buNone/>
              <a:defRPr sz="1200"/>
            </a:lvl2pPr>
            <a:lvl3pPr marL="913263" indent="0">
              <a:buNone/>
              <a:defRPr sz="1000"/>
            </a:lvl3pPr>
            <a:lvl4pPr marL="1369893" indent="0">
              <a:buNone/>
              <a:defRPr sz="900"/>
            </a:lvl4pPr>
            <a:lvl5pPr marL="1826525" indent="0">
              <a:buNone/>
              <a:defRPr sz="900"/>
            </a:lvl5pPr>
            <a:lvl6pPr marL="2283154" indent="0">
              <a:buNone/>
              <a:defRPr sz="900"/>
            </a:lvl6pPr>
            <a:lvl7pPr marL="2739784" indent="0">
              <a:buNone/>
              <a:defRPr sz="900"/>
            </a:lvl7pPr>
            <a:lvl8pPr marL="3196410" indent="0">
              <a:buNone/>
              <a:defRPr sz="900"/>
            </a:lvl8pPr>
            <a:lvl9pPr marL="3653043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0C9ECC-D77E-4DC8-A356-BC5D86103F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4210307"/>
      </p:ext>
    </p:extLst>
  </p:cSld>
  <p:clrMapOvr>
    <a:masterClrMapping/>
  </p:clrMapOvr>
  <p:transition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7D4B13-8898-40CF-9CEC-5F9AC47328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7448381"/>
      </p:ext>
    </p:extLst>
  </p:cSld>
  <p:clrMapOvr>
    <a:masterClrMapping/>
  </p:clrMapOvr>
  <p:transition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18303" y="53989"/>
            <a:ext cx="2084388" cy="618331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63555" y="53989"/>
            <a:ext cx="6102350" cy="618331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D5CB7B-3822-4BEE-BCB6-64E81E655F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7594030"/>
      </p:ext>
    </p:extLst>
  </p:cSld>
  <p:clrMapOvr>
    <a:masterClrMapping/>
  </p:clrMapOvr>
  <p:transition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1660537"/>
            <a:ext cx="7772400" cy="1470025"/>
          </a:xfrm>
        </p:spPr>
        <p:txBody>
          <a:bodyPr/>
          <a:lstStyle>
            <a:lvl1pPr>
              <a:defRPr sz="3600" b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4" y="2959103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000">
                <a:solidFill>
                  <a:srgbClr val="284297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0024607"/>
      </p:ext>
    </p:extLst>
  </p:cSld>
  <p:clrMapOvr>
    <a:masterClrMapping/>
  </p:clrMapOvr>
  <p:transition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Безимени-14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752" y="2087574"/>
            <a:ext cx="2663825" cy="2636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AutoShape 3">
            <a:hlinkClick r:id="" action="ppaction://noaction"/>
          </p:cNvPr>
          <p:cNvSpPr>
            <a:spLocks noChangeArrowheads="1"/>
          </p:cNvSpPr>
          <p:nvPr userDrawn="1"/>
        </p:nvSpPr>
        <p:spPr bwMode="auto">
          <a:xfrm>
            <a:off x="3482978" y="5789635"/>
            <a:ext cx="395288" cy="395287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320" tIns="45663" rIns="91320" bIns="45663" anchor="ctr"/>
          <a:lstStyle/>
          <a:p>
            <a:pPr algn="ctr"/>
            <a:r>
              <a:rPr lang="ru-RU" sz="2200" b="1">
                <a:solidFill>
                  <a:schemeClr val="bg2"/>
                </a:solidFill>
                <a:latin typeface="Trebuchet MS" pitchFamily="34" charset="0"/>
              </a:rPr>
              <a:t>1</a:t>
            </a:r>
          </a:p>
        </p:txBody>
      </p:sp>
      <p:sp>
        <p:nvSpPr>
          <p:cNvPr id="5" name="AutoShape 4"/>
          <p:cNvSpPr>
            <a:spLocks noChangeArrowheads="1"/>
          </p:cNvSpPr>
          <p:nvPr userDrawn="1"/>
        </p:nvSpPr>
        <p:spPr bwMode="auto">
          <a:xfrm>
            <a:off x="3927475" y="5789635"/>
            <a:ext cx="395288" cy="395287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320" tIns="45663" rIns="91320" bIns="45663" anchor="ctr"/>
          <a:lstStyle/>
          <a:p>
            <a:pPr algn="ctr"/>
            <a:r>
              <a:rPr lang="ru-RU" sz="2200" b="1">
                <a:solidFill>
                  <a:schemeClr val="bg2"/>
                </a:solidFill>
                <a:latin typeface="Trebuchet MS" pitchFamily="34" charset="0"/>
              </a:rPr>
              <a:t>2</a:t>
            </a:r>
          </a:p>
        </p:txBody>
      </p:sp>
      <p:sp>
        <p:nvSpPr>
          <p:cNvPr id="6" name="AutoShape 5">
            <a:hlinkClick r:id="" action="ppaction://noaction"/>
          </p:cNvPr>
          <p:cNvSpPr>
            <a:spLocks noChangeArrowheads="1"/>
          </p:cNvSpPr>
          <p:nvPr userDrawn="1"/>
        </p:nvSpPr>
        <p:spPr bwMode="auto">
          <a:xfrm>
            <a:off x="4373567" y="5789635"/>
            <a:ext cx="395287" cy="395287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320" tIns="45663" rIns="91320" bIns="45663" anchor="ctr"/>
          <a:lstStyle/>
          <a:p>
            <a:pPr algn="ctr"/>
            <a:r>
              <a:rPr lang="ru-RU" sz="2200" b="1">
                <a:solidFill>
                  <a:schemeClr val="bg2"/>
                </a:solidFill>
                <a:latin typeface="Trebuchet MS" pitchFamily="34" charset="0"/>
              </a:rPr>
              <a:t>3</a:t>
            </a:r>
          </a:p>
        </p:txBody>
      </p:sp>
      <p:sp>
        <p:nvSpPr>
          <p:cNvPr id="7" name="AutoShape 6"/>
          <p:cNvSpPr>
            <a:spLocks noChangeArrowheads="1"/>
          </p:cNvSpPr>
          <p:nvPr userDrawn="1"/>
        </p:nvSpPr>
        <p:spPr bwMode="auto">
          <a:xfrm>
            <a:off x="4818071" y="5789635"/>
            <a:ext cx="395287" cy="395287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320" tIns="45663" rIns="91320" bIns="45663" anchor="ctr"/>
          <a:lstStyle/>
          <a:p>
            <a:pPr algn="ctr"/>
            <a:r>
              <a:rPr lang="ru-RU" sz="2200" b="1">
                <a:solidFill>
                  <a:schemeClr val="bg1"/>
                </a:solidFill>
                <a:latin typeface="Trebuchet MS" pitchFamily="34" charset="0"/>
              </a:rPr>
              <a:t>4</a:t>
            </a:r>
          </a:p>
        </p:txBody>
      </p:sp>
      <p:sp>
        <p:nvSpPr>
          <p:cNvPr id="8" name="AutoShape 7"/>
          <p:cNvSpPr>
            <a:spLocks noChangeArrowheads="1"/>
          </p:cNvSpPr>
          <p:nvPr userDrawn="1"/>
        </p:nvSpPr>
        <p:spPr bwMode="auto">
          <a:xfrm>
            <a:off x="5264153" y="5789635"/>
            <a:ext cx="395288" cy="395287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320" tIns="45663" rIns="91320" bIns="45663" anchor="ctr"/>
          <a:lstStyle/>
          <a:p>
            <a:pPr algn="ctr"/>
            <a:r>
              <a:rPr lang="ru-RU" sz="2200" b="1">
                <a:solidFill>
                  <a:schemeClr val="bg2"/>
                </a:solidFill>
                <a:latin typeface="Trebuchet MS" pitchFamily="34" charset="0"/>
              </a:rPr>
              <a:t>5</a:t>
            </a:r>
          </a:p>
        </p:txBody>
      </p:sp>
      <p:sp>
        <p:nvSpPr>
          <p:cNvPr id="462850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3132140" y="2614632"/>
            <a:ext cx="5670550" cy="1584325"/>
          </a:xfrm>
        </p:spPr>
        <p:txBody>
          <a:bodyPr lIns="91320" rIns="53934"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405741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6905F0-A50E-4555-9603-8FCCA2081D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464363"/>
      </p:ext>
    </p:extLst>
  </p:cSld>
  <p:clrMapOvr>
    <a:masterClrMapping/>
  </p:clrMapOvr>
  <p:transition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2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22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6630" indent="0">
              <a:buNone/>
              <a:defRPr sz="1800"/>
            </a:lvl2pPr>
            <a:lvl3pPr marL="913263" indent="0">
              <a:buNone/>
              <a:defRPr sz="1600"/>
            </a:lvl3pPr>
            <a:lvl4pPr marL="1369893" indent="0">
              <a:buNone/>
              <a:defRPr sz="1400"/>
            </a:lvl4pPr>
            <a:lvl5pPr marL="1826525" indent="0">
              <a:buNone/>
              <a:defRPr sz="1400"/>
            </a:lvl5pPr>
            <a:lvl6pPr marL="2283154" indent="0">
              <a:buNone/>
              <a:defRPr sz="1400"/>
            </a:lvl6pPr>
            <a:lvl7pPr marL="2739784" indent="0">
              <a:buNone/>
              <a:defRPr sz="1400"/>
            </a:lvl7pPr>
            <a:lvl8pPr marL="3196410" indent="0">
              <a:buNone/>
              <a:defRPr sz="1400"/>
            </a:lvl8pPr>
            <a:lvl9pPr marL="3653043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A1FF58-8F15-4912-8536-AAD71A83AE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8372848"/>
      </p:ext>
    </p:extLst>
  </p:cSld>
  <p:clrMapOvr>
    <a:masterClrMapping/>
  </p:clrMapOvr>
  <p:transition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3558" y="1565295"/>
            <a:ext cx="4092575" cy="4672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08539" y="1565295"/>
            <a:ext cx="4094163" cy="4672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D601AF-C8E1-4E6C-963B-DF47CAECF6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8217059"/>
      </p:ext>
    </p:extLst>
  </p:cSld>
  <p:clrMapOvr>
    <a:masterClrMapping/>
  </p:clrMapOvr>
  <p:transition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630" indent="0">
              <a:buNone/>
              <a:defRPr sz="2000" b="1"/>
            </a:lvl2pPr>
            <a:lvl3pPr marL="913263" indent="0">
              <a:buNone/>
              <a:defRPr sz="1800" b="1"/>
            </a:lvl3pPr>
            <a:lvl4pPr marL="1369893" indent="0">
              <a:buNone/>
              <a:defRPr sz="1600" b="1"/>
            </a:lvl4pPr>
            <a:lvl5pPr marL="1826525" indent="0">
              <a:buNone/>
              <a:defRPr sz="1600" b="1"/>
            </a:lvl5pPr>
            <a:lvl6pPr marL="2283154" indent="0">
              <a:buNone/>
              <a:defRPr sz="1600" b="1"/>
            </a:lvl6pPr>
            <a:lvl7pPr marL="2739784" indent="0">
              <a:buNone/>
              <a:defRPr sz="1600" b="1"/>
            </a:lvl7pPr>
            <a:lvl8pPr marL="3196410" indent="0">
              <a:buNone/>
              <a:defRPr sz="1600" b="1"/>
            </a:lvl8pPr>
            <a:lvl9pPr marL="3653043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7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1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630" indent="0">
              <a:buNone/>
              <a:defRPr sz="2000" b="1"/>
            </a:lvl2pPr>
            <a:lvl3pPr marL="913263" indent="0">
              <a:buNone/>
              <a:defRPr sz="1800" b="1"/>
            </a:lvl3pPr>
            <a:lvl4pPr marL="1369893" indent="0">
              <a:buNone/>
              <a:defRPr sz="1600" b="1"/>
            </a:lvl4pPr>
            <a:lvl5pPr marL="1826525" indent="0">
              <a:buNone/>
              <a:defRPr sz="1600" b="1"/>
            </a:lvl5pPr>
            <a:lvl6pPr marL="2283154" indent="0">
              <a:buNone/>
              <a:defRPr sz="1600" b="1"/>
            </a:lvl6pPr>
            <a:lvl7pPr marL="2739784" indent="0">
              <a:buNone/>
              <a:defRPr sz="1600" b="1"/>
            </a:lvl7pPr>
            <a:lvl8pPr marL="3196410" indent="0">
              <a:buNone/>
              <a:defRPr sz="1600" b="1"/>
            </a:lvl8pPr>
            <a:lvl9pPr marL="3653043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31" y="2174877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0A61B8-04F1-4239-9164-37263CE78C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5673000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91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91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6630" indent="0">
              <a:buNone/>
              <a:defRPr sz="2800"/>
            </a:lvl2pPr>
            <a:lvl3pPr marL="913263" indent="0">
              <a:buNone/>
              <a:defRPr sz="2400"/>
            </a:lvl3pPr>
            <a:lvl4pPr marL="1369893" indent="0">
              <a:buNone/>
              <a:defRPr sz="2000"/>
            </a:lvl4pPr>
            <a:lvl5pPr marL="1826525" indent="0">
              <a:buNone/>
              <a:defRPr sz="2000"/>
            </a:lvl5pPr>
            <a:lvl6pPr marL="2283154" indent="0">
              <a:buNone/>
              <a:defRPr sz="2000"/>
            </a:lvl6pPr>
            <a:lvl7pPr marL="2739784" indent="0">
              <a:buNone/>
              <a:defRPr sz="2000"/>
            </a:lvl7pPr>
            <a:lvl8pPr marL="3196410" indent="0">
              <a:buNone/>
              <a:defRPr sz="2000"/>
            </a:lvl8pPr>
            <a:lvl9pPr marL="3653043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91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6630" indent="0">
              <a:buNone/>
              <a:defRPr sz="1200"/>
            </a:lvl2pPr>
            <a:lvl3pPr marL="913263" indent="0">
              <a:buNone/>
              <a:defRPr sz="1000"/>
            </a:lvl3pPr>
            <a:lvl4pPr marL="1369893" indent="0">
              <a:buNone/>
              <a:defRPr sz="900"/>
            </a:lvl4pPr>
            <a:lvl5pPr marL="1826525" indent="0">
              <a:buNone/>
              <a:defRPr sz="900"/>
            </a:lvl5pPr>
            <a:lvl6pPr marL="2283154" indent="0">
              <a:buNone/>
              <a:defRPr sz="900"/>
            </a:lvl6pPr>
            <a:lvl7pPr marL="2739784" indent="0">
              <a:buNone/>
              <a:defRPr sz="900"/>
            </a:lvl7pPr>
            <a:lvl8pPr marL="3196410" indent="0">
              <a:buNone/>
              <a:defRPr sz="900"/>
            </a:lvl8pPr>
            <a:lvl9pPr marL="3653043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8C00D1-A8E3-456D-8BEB-C5984FA2BFF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1497091"/>
      </p:ext>
    </p:extLst>
  </p:cSld>
  <p:clrMapOvr>
    <a:masterClrMapping/>
  </p:clrMapOvr>
  <p:transition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E555E4-AAF2-4C14-A151-8B4947B545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6515306"/>
      </p:ext>
    </p:extLst>
  </p:cSld>
  <p:clrMapOvr>
    <a:masterClrMapping/>
  </p:clrMapOvr>
  <p:transition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2592D3-2524-4D02-94FC-ADB4EDD63D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730570"/>
      </p:ext>
    </p:extLst>
  </p:cSld>
  <p:clrMapOvr>
    <a:masterClrMapping/>
  </p:clrMapOvr>
  <p:transition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6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4" y="27307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6" y="143511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6630" indent="0">
              <a:buNone/>
              <a:defRPr sz="1200"/>
            </a:lvl2pPr>
            <a:lvl3pPr marL="913263" indent="0">
              <a:buNone/>
              <a:defRPr sz="1000"/>
            </a:lvl3pPr>
            <a:lvl4pPr marL="1369893" indent="0">
              <a:buNone/>
              <a:defRPr sz="900"/>
            </a:lvl4pPr>
            <a:lvl5pPr marL="1826525" indent="0">
              <a:buNone/>
              <a:defRPr sz="900"/>
            </a:lvl5pPr>
            <a:lvl6pPr marL="2283154" indent="0">
              <a:buNone/>
              <a:defRPr sz="900"/>
            </a:lvl6pPr>
            <a:lvl7pPr marL="2739784" indent="0">
              <a:buNone/>
              <a:defRPr sz="900"/>
            </a:lvl7pPr>
            <a:lvl8pPr marL="3196410" indent="0">
              <a:buNone/>
              <a:defRPr sz="900"/>
            </a:lvl8pPr>
            <a:lvl9pPr marL="3653043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2EF0BF-94DA-4EE9-9D43-9F97C601EE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8073007"/>
      </p:ext>
    </p:extLst>
  </p:cSld>
  <p:clrMapOvr>
    <a:masterClrMapping/>
  </p:clrMapOvr>
  <p:transition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91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91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6630" indent="0">
              <a:buNone/>
              <a:defRPr sz="2800"/>
            </a:lvl2pPr>
            <a:lvl3pPr marL="913263" indent="0">
              <a:buNone/>
              <a:defRPr sz="2400"/>
            </a:lvl3pPr>
            <a:lvl4pPr marL="1369893" indent="0">
              <a:buNone/>
              <a:defRPr sz="2000"/>
            </a:lvl4pPr>
            <a:lvl5pPr marL="1826525" indent="0">
              <a:buNone/>
              <a:defRPr sz="2000"/>
            </a:lvl5pPr>
            <a:lvl6pPr marL="2283154" indent="0">
              <a:buNone/>
              <a:defRPr sz="2000"/>
            </a:lvl6pPr>
            <a:lvl7pPr marL="2739784" indent="0">
              <a:buNone/>
              <a:defRPr sz="2000"/>
            </a:lvl7pPr>
            <a:lvl8pPr marL="3196410" indent="0">
              <a:buNone/>
              <a:defRPr sz="2000"/>
            </a:lvl8pPr>
            <a:lvl9pPr marL="3653043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91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6630" indent="0">
              <a:buNone/>
              <a:defRPr sz="1200"/>
            </a:lvl2pPr>
            <a:lvl3pPr marL="913263" indent="0">
              <a:buNone/>
              <a:defRPr sz="1000"/>
            </a:lvl3pPr>
            <a:lvl4pPr marL="1369893" indent="0">
              <a:buNone/>
              <a:defRPr sz="900"/>
            </a:lvl4pPr>
            <a:lvl5pPr marL="1826525" indent="0">
              <a:buNone/>
              <a:defRPr sz="900"/>
            </a:lvl5pPr>
            <a:lvl6pPr marL="2283154" indent="0">
              <a:buNone/>
              <a:defRPr sz="900"/>
            </a:lvl6pPr>
            <a:lvl7pPr marL="2739784" indent="0">
              <a:buNone/>
              <a:defRPr sz="900"/>
            </a:lvl7pPr>
            <a:lvl8pPr marL="3196410" indent="0">
              <a:buNone/>
              <a:defRPr sz="900"/>
            </a:lvl8pPr>
            <a:lvl9pPr marL="3653043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493C0C-7DF2-4071-B642-29FD2C966B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559159"/>
      </p:ext>
    </p:extLst>
  </p:cSld>
  <p:clrMapOvr>
    <a:masterClrMapping/>
  </p:clrMapOvr>
  <p:transition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ADCD99-80E1-44BA-AEB2-A554FF3F7C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9381928"/>
      </p:ext>
    </p:extLst>
  </p:cSld>
  <p:clrMapOvr>
    <a:masterClrMapping/>
  </p:clrMapOvr>
  <p:transition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18303" y="53989"/>
            <a:ext cx="2084388" cy="618331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63555" y="53989"/>
            <a:ext cx="6102350" cy="618331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9C94A7-38E6-45C9-90C1-B5213C51A6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5747970"/>
      </p:ext>
    </p:extLst>
  </p:cSld>
  <p:clrMapOvr>
    <a:masterClrMapping/>
  </p:clrMapOvr>
  <p:transition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1660537"/>
            <a:ext cx="7772400" cy="1470025"/>
          </a:xfrm>
        </p:spPr>
        <p:txBody>
          <a:bodyPr/>
          <a:lstStyle>
            <a:lvl1pPr>
              <a:defRPr sz="3600" b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4" y="2959103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000">
                <a:solidFill>
                  <a:srgbClr val="284297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0024607"/>
      </p:ext>
    </p:extLst>
  </p:cSld>
  <p:clrMapOvr>
    <a:masterClrMapping/>
  </p:clrMapOvr>
  <p:transition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Безимени-15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632" y="2076454"/>
            <a:ext cx="2663825" cy="2636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AutoShape 3">
            <a:hlinkClick r:id="" action="ppaction://noaction"/>
          </p:cNvPr>
          <p:cNvSpPr>
            <a:spLocks noChangeArrowheads="1"/>
          </p:cNvSpPr>
          <p:nvPr userDrawn="1"/>
        </p:nvSpPr>
        <p:spPr bwMode="auto">
          <a:xfrm>
            <a:off x="3482978" y="5789635"/>
            <a:ext cx="395288" cy="395287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320" tIns="45663" rIns="91320" bIns="45663" anchor="ctr"/>
          <a:lstStyle/>
          <a:p>
            <a:pPr algn="ctr"/>
            <a:r>
              <a:rPr lang="ru-RU" sz="2200" b="1">
                <a:solidFill>
                  <a:schemeClr val="bg2"/>
                </a:solidFill>
                <a:latin typeface="Trebuchet MS" pitchFamily="34" charset="0"/>
              </a:rPr>
              <a:t>1</a:t>
            </a:r>
          </a:p>
        </p:txBody>
      </p:sp>
      <p:sp>
        <p:nvSpPr>
          <p:cNvPr id="5" name="AutoShape 4"/>
          <p:cNvSpPr>
            <a:spLocks noChangeArrowheads="1"/>
          </p:cNvSpPr>
          <p:nvPr userDrawn="1"/>
        </p:nvSpPr>
        <p:spPr bwMode="auto">
          <a:xfrm>
            <a:off x="3927475" y="5789635"/>
            <a:ext cx="395288" cy="395287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320" tIns="45663" rIns="91320" bIns="45663" anchor="ctr"/>
          <a:lstStyle/>
          <a:p>
            <a:pPr algn="ctr"/>
            <a:r>
              <a:rPr lang="ru-RU" sz="2200" b="1">
                <a:solidFill>
                  <a:schemeClr val="bg2"/>
                </a:solidFill>
                <a:latin typeface="Trebuchet MS" pitchFamily="34" charset="0"/>
              </a:rPr>
              <a:t>2</a:t>
            </a:r>
          </a:p>
        </p:txBody>
      </p:sp>
      <p:sp>
        <p:nvSpPr>
          <p:cNvPr id="6" name="AutoShape 5">
            <a:hlinkClick r:id="" action="ppaction://noaction"/>
          </p:cNvPr>
          <p:cNvSpPr>
            <a:spLocks noChangeArrowheads="1"/>
          </p:cNvSpPr>
          <p:nvPr userDrawn="1"/>
        </p:nvSpPr>
        <p:spPr bwMode="auto">
          <a:xfrm>
            <a:off x="4373567" y="5789635"/>
            <a:ext cx="395287" cy="395287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320" tIns="45663" rIns="91320" bIns="45663" anchor="ctr"/>
          <a:lstStyle/>
          <a:p>
            <a:pPr algn="ctr"/>
            <a:r>
              <a:rPr lang="ru-RU" sz="2200" b="1">
                <a:solidFill>
                  <a:schemeClr val="bg2"/>
                </a:solidFill>
                <a:latin typeface="Trebuchet MS" pitchFamily="34" charset="0"/>
              </a:rPr>
              <a:t>3</a:t>
            </a:r>
          </a:p>
        </p:txBody>
      </p:sp>
      <p:sp>
        <p:nvSpPr>
          <p:cNvPr id="7" name="AutoShape 6"/>
          <p:cNvSpPr>
            <a:spLocks noChangeArrowheads="1"/>
          </p:cNvSpPr>
          <p:nvPr userDrawn="1"/>
        </p:nvSpPr>
        <p:spPr bwMode="auto">
          <a:xfrm>
            <a:off x="4818071" y="5789635"/>
            <a:ext cx="395287" cy="395287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320" tIns="45663" rIns="91320" bIns="45663" anchor="ctr"/>
          <a:lstStyle/>
          <a:p>
            <a:pPr algn="ctr"/>
            <a:r>
              <a:rPr lang="ru-RU" sz="2200" b="1">
                <a:solidFill>
                  <a:schemeClr val="bg2"/>
                </a:solidFill>
                <a:latin typeface="Trebuchet MS" pitchFamily="34" charset="0"/>
              </a:rPr>
              <a:t>4</a:t>
            </a:r>
          </a:p>
        </p:txBody>
      </p:sp>
      <p:sp>
        <p:nvSpPr>
          <p:cNvPr id="8" name="AutoShape 7"/>
          <p:cNvSpPr>
            <a:spLocks noChangeArrowheads="1"/>
          </p:cNvSpPr>
          <p:nvPr userDrawn="1"/>
        </p:nvSpPr>
        <p:spPr bwMode="auto">
          <a:xfrm>
            <a:off x="5264153" y="5789635"/>
            <a:ext cx="395288" cy="395287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320" tIns="45663" rIns="91320" bIns="45663" anchor="ctr"/>
          <a:lstStyle/>
          <a:p>
            <a:pPr algn="ctr"/>
            <a:r>
              <a:rPr lang="ru-RU" sz="2200" b="1">
                <a:solidFill>
                  <a:schemeClr val="bg1"/>
                </a:solidFill>
                <a:latin typeface="Trebuchet MS" pitchFamily="34" charset="0"/>
              </a:rPr>
              <a:t>5</a:t>
            </a:r>
          </a:p>
        </p:txBody>
      </p:sp>
      <p:sp>
        <p:nvSpPr>
          <p:cNvPr id="464898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3132140" y="2614632"/>
            <a:ext cx="5670550" cy="1584325"/>
          </a:xfrm>
        </p:spPr>
        <p:txBody>
          <a:bodyPr lIns="91320" rIns="53934"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78044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5BF67E-E69E-412C-B70F-2CDFD79224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8932973"/>
      </p:ext>
    </p:extLst>
  </p:cSld>
  <p:clrMapOvr>
    <a:masterClrMapping/>
  </p:clrMapOvr>
  <p:transition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2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22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6630" indent="0">
              <a:buNone/>
              <a:defRPr sz="1800"/>
            </a:lvl2pPr>
            <a:lvl3pPr marL="913263" indent="0">
              <a:buNone/>
              <a:defRPr sz="1600"/>
            </a:lvl3pPr>
            <a:lvl4pPr marL="1369893" indent="0">
              <a:buNone/>
              <a:defRPr sz="1400"/>
            </a:lvl4pPr>
            <a:lvl5pPr marL="1826525" indent="0">
              <a:buNone/>
              <a:defRPr sz="1400"/>
            </a:lvl5pPr>
            <a:lvl6pPr marL="2283154" indent="0">
              <a:buNone/>
              <a:defRPr sz="1400"/>
            </a:lvl6pPr>
            <a:lvl7pPr marL="2739784" indent="0">
              <a:buNone/>
              <a:defRPr sz="1400"/>
            </a:lvl7pPr>
            <a:lvl8pPr marL="3196410" indent="0">
              <a:buNone/>
              <a:defRPr sz="1400"/>
            </a:lvl8pPr>
            <a:lvl9pPr marL="3653043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16FA3F-F553-48F6-B195-F37681CDBC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3633681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8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23.xml"/><Relationship Id="rId7" Type="http://schemas.openxmlformats.org/officeDocument/2006/relationships/slideLayout" Target="../slideLayouts/slideLayout127.xml"/><Relationship Id="rId12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2.xml"/><Relationship Id="rId1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6.xml"/><Relationship Id="rId11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25.xml"/><Relationship Id="rId10" Type="http://schemas.openxmlformats.org/officeDocument/2006/relationships/slideLayout" Target="../slideLayouts/slideLayout130.xml"/><Relationship Id="rId4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slideLayout" Target="../slideLayouts/slideLayout145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34.xml"/><Relationship Id="rId16" Type="http://schemas.openxmlformats.org/officeDocument/2006/relationships/image" Target="../media/image10.png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5" Type="http://schemas.openxmlformats.org/officeDocument/2006/relationships/theme" Target="../theme/theme12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Relationship Id="rId14" Type="http://schemas.openxmlformats.org/officeDocument/2006/relationships/slideLayout" Target="../slideLayouts/slideLayout146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4.xml"/><Relationship Id="rId13" Type="http://schemas.openxmlformats.org/officeDocument/2006/relationships/theme" Target="../theme/theme13.xml"/><Relationship Id="rId3" Type="http://schemas.openxmlformats.org/officeDocument/2006/relationships/slideLayout" Target="../slideLayouts/slideLayout149.xml"/><Relationship Id="rId7" Type="http://schemas.openxmlformats.org/officeDocument/2006/relationships/slideLayout" Target="../slideLayouts/slideLayout153.xml"/><Relationship Id="rId12" Type="http://schemas.openxmlformats.org/officeDocument/2006/relationships/slideLayout" Target="../slideLayouts/slideLayout158.xml"/><Relationship Id="rId2" Type="http://schemas.openxmlformats.org/officeDocument/2006/relationships/slideLayout" Target="../slideLayouts/slideLayout148.xml"/><Relationship Id="rId1" Type="http://schemas.openxmlformats.org/officeDocument/2006/relationships/slideLayout" Target="../slideLayouts/slideLayout147.xml"/><Relationship Id="rId6" Type="http://schemas.openxmlformats.org/officeDocument/2006/relationships/slideLayout" Target="../slideLayouts/slideLayout152.xml"/><Relationship Id="rId11" Type="http://schemas.openxmlformats.org/officeDocument/2006/relationships/slideLayout" Target="../slideLayouts/slideLayout157.xml"/><Relationship Id="rId5" Type="http://schemas.openxmlformats.org/officeDocument/2006/relationships/slideLayout" Target="../slideLayouts/slideLayout151.xml"/><Relationship Id="rId10" Type="http://schemas.openxmlformats.org/officeDocument/2006/relationships/slideLayout" Target="../slideLayouts/slideLayout156.xml"/><Relationship Id="rId4" Type="http://schemas.openxmlformats.org/officeDocument/2006/relationships/slideLayout" Target="../slideLayouts/slideLayout150.xml"/><Relationship Id="rId9" Type="http://schemas.openxmlformats.org/officeDocument/2006/relationships/slideLayout" Target="../slideLayouts/slideLayout155.xml"/><Relationship Id="rId14" Type="http://schemas.openxmlformats.org/officeDocument/2006/relationships/image" Target="../media/image10.png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6.xml"/><Relationship Id="rId13" Type="http://schemas.openxmlformats.org/officeDocument/2006/relationships/slideLayout" Target="../slideLayouts/slideLayout171.xml"/><Relationship Id="rId3" Type="http://schemas.openxmlformats.org/officeDocument/2006/relationships/slideLayout" Target="../slideLayouts/slideLayout161.xml"/><Relationship Id="rId7" Type="http://schemas.openxmlformats.org/officeDocument/2006/relationships/slideLayout" Target="../slideLayouts/slideLayout165.xml"/><Relationship Id="rId12" Type="http://schemas.openxmlformats.org/officeDocument/2006/relationships/slideLayout" Target="../slideLayouts/slideLayout170.xml"/><Relationship Id="rId2" Type="http://schemas.openxmlformats.org/officeDocument/2006/relationships/slideLayout" Target="../slideLayouts/slideLayout160.xml"/><Relationship Id="rId1" Type="http://schemas.openxmlformats.org/officeDocument/2006/relationships/slideLayout" Target="../slideLayouts/slideLayout159.xml"/><Relationship Id="rId6" Type="http://schemas.openxmlformats.org/officeDocument/2006/relationships/slideLayout" Target="../slideLayouts/slideLayout164.xml"/><Relationship Id="rId11" Type="http://schemas.openxmlformats.org/officeDocument/2006/relationships/slideLayout" Target="../slideLayouts/slideLayout169.xml"/><Relationship Id="rId5" Type="http://schemas.openxmlformats.org/officeDocument/2006/relationships/slideLayout" Target="../slideLayouts/slideLayout163.xml"/><Relationship Id="rId15" Type="http://schemas.openxmlformats.org/officeDocument/2006/relationships/image" Target="../media/image4.jpeg"/><Relationship Id="rId10" Type="http://schemas.openxmlformats.org/officeDocument/2006/relationships/slideLayout" Target="../slideLayouts/slideLayout168.xml"/><Relationship Id="rId4" Type="http://schemas.openxmlformats.org/officeDocument/2006/relationships/slideLayout" Target="../slideLayouts/slideLayout162.xml"/><Relationship Id="rId9" Type="http://schemas.openxmlformats.org/officeDocument/2006/relationships/slideLayout" Target="../slideLayouts/slideLayout167.xml"/><Relationship Id="rId14" Type="http://schemas.openxmlformats.org/officeDocument/2006/relationships/theme" Target="../theme/theme14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9.xml"/><Relationship Id="rId13" Type="http://schemas.openxmlformats.org/officeDocument/2006/relationships/slideLayout" Target="../slideLayouts/slideLayout184.xml"/><Relationship Id="rId3" Type="http://schemas.openxmlformats.org/officeDocument/2006/relationships/slideLayout" Target="../slideLayouts/slideLayout174.xml"/><Relationship Id="rId7" Type="http://schemas.openxmlformats.org/officeDocument/2006/relationships/slideLayout" Target="../slideLayouts/slideLayout178.xml"/><Relationship Id="rId12" Type="http://schemas.openxmlformats.org/officeDocument/2006/relationships/slideLayout" Target="../slideLayouts/slideLayout183.xml"/><Relationship Id="rId2" Type="http://schemas.openxmlformats.org/officeDocument/2006/relationships/slideLayout" Target="../slideLayouts/slideLayout173.xml"/><Relationship Id="rId1" Type="http://schemas.openxmlformats.org/officeDocument/2006/relationships/slideLayout" Target="../slideLayouts/slideLayout172.xml"/><Relationship Id="rId6" Type="http://schemas.openxmlformats.org/officeDocument/2006/relationships/slideLayout" Target="../slideLayouts/slideLayout177.xml"/><Relationship Id="rId11" Type="http://schemas.openxmlformats.org/officeDocument/2006/relationships/slideLayout" Target="../slideLayouts/slideLayout182.xml"/><Relationship Id="rId5" Type="http://schemas.openxmlformats.org/officeDocument/2006/relationships/slideLayout" Target="../slideLayouts/slideLayout176.xml"/><Relationship Id="rId15" Type="http://schemas.openxmlformats.org/officeDocument/2006/relationships/image" Target="../media/image4.jpeg"/><Relationship Id="rId10" Type="http://schemas.openxmlformats.org/officeDocument/2006/relationships/slideLayout" Target="../slideLayouts/slideLayout181.xml"/><Relationship Id="rId4" Type="http://schemas.openxmlformats.org/officeDocument/2006/relationships/slideLayout" Target="../slideLayouts/slideLayout175.xml"/><Relationship Id="rId9" Type="http://schemas.openxmlformats.org/officeDocument/2006/relationships/slideLayout" Target="../slideLayouts/slideLayout180.xml"/><Relationship Id="rId14" Type="http://schemas.openxmlformats.org/officeDocument/2006/relationships/theme" Target="../theme/theme15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2.xml"/><Relationship Id="rId3" Type="http://schemas.openxmlformats.org/officeDocument/2006/relationships/slideLayout" Target="../slideLayouts/slideLayout187.xml"/><Relationship Id="rId7" Type="http://schemas.openxmlformats.org/officeDocument/2006/relationships/slideLayout" Target="../slideLayouts/slideLayout191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86.xml"/><Relationship Id="rId1" Type="http://schemas.openxmlformats.org/officeDocument/2006/relationships/slideLayout" Target="../slideLayouts/slideLayout185.xml"/><Relationship Id="rId6" Type="http://schemas.openxmlformats.org/officeDocument/2006/relationships/slideLayout" Target="../slideLayouts/slideLayout190.xml"/><Relationship Id="rId11" Type="http://schemas.openxmlformats.org/officeDocument/2006/relationships/slideLayout" Target="../slideLayouts/slideLayout195.xml"/><Relationship Id="rId5" Type="http://schemas.openxmlformats.org/officeDocument/2006/relationships/slideLayout" Target="../slideLayouts/slideLayout189.xml"/><Relationship Id="rId10" Type="http://schemas.openxmlformats.org/officeDocument/2006/relationships/slideLayout" Target="../slideLayouts/slideLayout194.xml"/><Relationship Id="rId4" Type="http://schemas.openxmlformats.org/officeDocument/2006/relationships/slideLayout" Target="../slideLayouts/slideLayout188.xml"/><Relationship Id="rId9" Type="http://schemas.openxmlformats.org/officeDocument/2006/relationships/slideLayout" Target="../slideLayouts/slideLayout193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3.xml"/><Relationship Id="rId13" Type="http://schemas.openxmlformats.org/officeDocument/2006/relationships/image" Target="../media/image12.png"/><Relationship Id="rId3" Type="http://schemas.openxmlformats.org/officeDocument/2006/relationships/slideLayout" Target="../slideLayouts/slideLayout198.xml"/><Relationship Id="rId7" Type="http://schemas.openxmlformats.org/officeDocument/2006/relationships/slideLayout" Target="../slideLayouts/slideLayout202.xml"/><Relationship Id="rId12" Type="http://schemas.openxmlformats.org/officeDocument/2006/relationships/theme" Target="../theme/theme17.xml"/><Relationship Id="rId2" Type="http://schemas.openxmlformats.org/officeDocument/2006/relationships/slideLayout" Target="../slideLayouts/slideLayout197.xml"/><Relationship Id="rId1" Type="http://schemas.openxmlformats.org/officeDocument/2006/relationships/slideLayout" Target="../slideLayouts/slideLayout196.xml"/><Relationship Id="rId6" Type="http://schemas.openxmlformats.org/officeDocument/2006/relationships/slideLayout" Target="../slideLayouts/slideLayout201.xml"/><Relationship Id="rId11" Type="http://schemas.openxmlformats.org/officeDocument/2006/relationships/slideLayout" Target="../slideLayouts/slideLayout206.xml"/><Relationship Id="rId5" Type="http://schemas.openxmlformats.org/officeDocument/2006/relationships/slideLayout" Target="../slideLayouts/slideLayout200.xml"/><Relationship Id="rId10" Type="http://schemas.openxmlformats.org/officeDocument/2006/relationships/slideLayout" Target="../slideLayouts/slideLayout205.xml"/><Relationship Id="rId4" Type="http://schemas.openxmlformats.org/officeDocument/2006/relationships/slideLayout" Target="../slideLayouts/slideLayout199.xml"/><Relationship Id="rId9" Type="http://schemas.openxmlformats.org/officeDocument/2006/relationships/slideLayout" Target="../slideLayouts/slideLayout204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4.xml"/><Relationship Id="rId13" Type="http://schemas.openxmlformats.org/officeDocument/2006/relationships/slideLayout" Target="../slideLayouts/slideLayout219.xml"/><Relationship Id="rId3" Type="http://schemas.openxmlformats.org/officeDocument/2006/relationships/slideLayout" Target="../slideLayouts/slideLayout209.xml"/><Relationship Id="rId7" Type="http://schemas.openxmlformats.org/officeDocument/2006/relationships/slideLayout" Target="../slideLayouts/slideLayout213.xml"/><Relationship Id="rId12" Type="http://schemas.openxmlformats.org/officeDocument/2006/relationships/slideLayout" Target="../slideLayouts/slideLayout218.xml"/><Relationship Id="rId2" Type="http://schemas.openxmlformats.org/officeDocument/2006/relationships/slideLayout" Target="../slideLayouts/slideLayout208.xml"/><Relationship Id="rId1" Type="http://schemas.openxmlformats.org/officeDocument/2006/relationships/slideLayout" Target="../slideLayouts/slideLayout207.xml"/><Relationship Id="rId6" Type="http://schemas.openxmlformats.org/officeDocument/2006/relationships/slideLayout" Target="../slideLayouts/slideLayout212.xml"/><Relationship Id="rId11" Type="http://schemas.openxmlformats.org/officeDocument/2006/relationships/slideLayout" Target="../slideLayouts/slideLayout217.xml"/><Relationship Id="rId5" Type="http://schemas.openxmlformats.org/officeDocument/2006/relationships/slideLayout" Target="../slideLayouts/slideLayout211.xml"/><Relationship Id="rId15" Type="http://schemas.openxmlformats.org/officeDocument/2006/relationships/image" Target="../media/image13.jpeg"/><Relationship Id="rId10" Type="http://schemas.openxmlformats.org/officeDocument/2006/relationships/slideLayout" Target="../slideLayouts/slideLayout216.xml"/><Relationship Id="rId4" Type="http://schemas.openxmlformats.org/officeDocument/2006/relationships/slideLayout" Target="../slideLayouts/slideLayout210.xml"/><Relationship Id="rId9" Type="http://schemas.openxmlformats.org/officeDocument/2006/relationships/slideLayout" Target="../slideLayouts/slideLayout215.xml"/><Relationship Id="rId14" Type="http://schemas.openxmlformats.org/officeDocument/2006/relationships/theme" Target="../theme/theme18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7.xml"/><Relationship Id="rId3" Type="http://schemas.openxmlformats.org/officeDocument/2006/relationships/slideLayout" Target="../slideLayouts/slideLayout222.xml"/><Relationship Id="rId7" Type="http://schemas.openxmlformats.org/officeDocument/2006/relationships/slideLayout" Target="../slideLayouts/slideLayout226.xml"/><Relationship Id="rId2" Type="http://schemas.openxmlformats.org/officeDocument/2006/relationships/slideLayout" Target="../slideLayouts/slideLayout221.xml"/><Relationship Id="rId1" Type="http://schemas.openxmlformats.org/officeDocument/2006/relationships/slideLayout" Target="../slideLayouts/slideLayout220.xml"/><Relationship Id="rId6" Type="http://schemas.openxmlformats.org/officeDocument/2006/relationships/slideLayout" Target="../slideLayouts/slideLayout225.xml"/><Relationship Id="rId11" Type="http://schemas.openxmlformats.org/officeDocument/2006/relationships/theme" Target="../theme/theme19.xml"/><Relationship Id="rId5" Type="http://schemas.openxmlformats.org/officeDocument/2006/relationships/slideLayout" Target="../slideLayouts/slideLayout224.xml"/><Relationship Id="rId10" Type="http://schemas.openxmlformats.org/officeDocument/2006/relationships/slideLayout" Target="../slideLayouts/slideLayout229.xml"/><Relationship Id="rId4" Type="http://schemas.openxmlformats.org/officeDocument/2006/relationships/slideLayout" Target="../slideLayouts/slideLayout223.xml"/><Relationship Id="rId9" Type="http://schemas.openxmlformats.org/officeDocument/2006/relationships/slideLayout" Target="../slideLayouts/slideLayout22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8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17.xml"/><Relationship Id="rId9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13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3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Relationship Id="rId14" Type="http://schemas.openxmlformats.org/officeDocument/2006/relationships/slideLayout" Target="../slideLayouts/slideLayout35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slideLayout" Target="../slideLayouts/slideLayout48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5" Type="http://schemas.openxmlformats.org/officeDocument/2006/relationships/image" Target="../media/image4.jpeg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Relationship Id="rId14" Type="http://schemas.openxmlformats.org/officeDocument/2006/relationships/image" Target="../media/image4.jpe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Relationship Id="rId14" Type="http://schemas.openxmlformats.org/officeDocument/2006/relationships/image" Target="../media/image4.jpe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Relationship Id="rId14" Type="http://schemas.openxmlformats.org/officeDocument/2006/relationships/image" Target="../media/image4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Relationship Id="rId14" Type="http://schemas.openxmlformats.org/officeDocument/2006/relationships/image" Target="../media/image4.jpeg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Relationship Id="rId14" Type="http://schemas.openxmlformats.org/officeDocument/2006/relationships/image" Target="../media/image4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665414" y="0"/>
            <a:ext cx="6262687" cy="7699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320" tIns="45663" rIns="91320" bIns="456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17525" y="1249363"/>
            <a:ext cx="8108950" cy="4945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20" tIns="45663" rIns="91320" bIns="456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588125"/>
            <a:ext cx="21336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20" tIns="45663" rIns="91320" bIns="45663" numCol="1" anchor="t" anchorCtr="0" compatLnSpc="1">
            <a:prstTxWarp prst="textNoShape">
              <a:avLst/>
            </a:prstTxWarp>
          </a:bodyPr>
          <a:lstStyle>
            <a:lvl1pPr algn="r">
              <a:defRPr sz="1200" b="1">
                <a:solidFill>
                  <a:schemeClr val="bg1"/>
                </a:solidFill>
                <a:latin typeface="+mn-lt"/>
                <a:cs typeface="Arial" charset="0"/>
              </a:defRPr>
            </a:lvl1pPr>
          </a:lstStyle>
          <a:p>
            <a:pPr>
              <a:defRPr/>
            </a:pPr>
            <a:fld id="{2600F31A-6EF7-4B2B-9BC9-A07F189F250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8641" r:id="rId1"/>
    <p:sldLayoutId id="2147488494" r:id="rId2"/>
    <p:sldLayoutId id="2147488495" r:id="rId3"/>
    <p:sldLayoutId id="2147488496" r:id="rId4"/>
    <p:sldLayoutId id="2147488497" r:id="rId5"/>
    <p:sldLayoutId id="2147488498" r:id="rId6"/>
    <p:sldLayoutId id="2147488499" r:id="rId7"/>
    <p:sldLayoutId id="2147488500" r:id="rId8"/>
    <p:sldLayoutId id="2147488501" r:id="rId9"/>
    <p:sldLayoutId id="2147488502" r:id="rId10"/>
    <p:sldLayoutId id="2147488503" r:id="rId11"/>
    <p:sldLayoutId id="2147488504" r:id="rId12"/>
    <p:sldLayoutId id="2147488505" r:id="rId13"/>
  </p:sldLayoutIdLst>
  <p:transition/>
  <p:hf sldNum="0" hdr="0" ftr="0" dt="0"/>
  <p:txStyles>
    <p:titleStyle>
      <a:lvl1pPr algn="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Verdana" pitchFamily="34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Verdana" pitchFamily="34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Verdana" pitchFamily="34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Verdana" pitchFamily="34" charset="0"/>
        </a:defRPr>
      </a:lvl5pPr>
      <a:lvl6pPr marL="456630" algn="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Verdana" pitchFamily="34" charset="0"/>
        </a:defRPr>
      </a:lvl6pPr>
      <a:lvl7pPr marL="913263" algn="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Verdana" pitchFamily="34" charset="0"/>
        </a:defRPr>
      </a:lvl7pPr>
      <a:lvl8pPr marL="1369893" algn="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Verdana" pitchFamily="34" charset="0"/>
        </a:defRPr>
      </a:lvl8pPr>
      <a:lvl9pPr marL="1826525" algn="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Verdana" pitchFamily="34" charset="0"/>
        </a:defRPr>
      </a:lvl9pPr>
    </p:titleStyle>
    <p:bodyStyle>
      <a:lvl1pPr marL="342474" indent="-342474" algn="l" rtl="0" eaLnBrk="1" fontAlgn="base" hangingPunct="1">
        <a:spcBef>
          <a:spcPct val="60000"/>
        </a:spcBef>
        <a:spcAft>
          <a:spcPct val="0"/>
        </a:spcAft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025" indent="-285393" algn="l" rtl="0" eaLnBrk="1" fontAlgn="base" hangingPunct="1">
        <a:spcBef>
          <a:spcPct val="6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2pPr>
      <a:lvl3pPr marL="1141578" indent="-228315" algn="l" rtl="0" eaLnBrk="1" fontAlgn="base" hangingPunct="1">
        <a:spcBef>
          <a:spcPct val="60000"/>
        </a:spcBef>
        <a:spcAft>
          <a:spcPct val="0"/>
        </a:spcAft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3pPr>
      <a:lvl4pPr marL="1598207" indent="-228315" algn="l" rtl="0" eaLnBrk="1" fontAlgn="base" hangingPunct="1">
        <a:spcBef>
          <a:spcPct val="6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4pPr>
      <a:lvl5pPr marL="2054839" indent="-228315" algn="l" rtl="0" eaLnBrk="1" fontAlgn="base" hangingPunct="1">
        <a:spcBef>
          <a:spcPct val="60000"/>
        </a:spcBef>
        <a:spcAft>
          <a:spcPct val="0"/>
        </a:spcAft>
        <a:buChar char="»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5pPr>
      <a:lvl6pPr marL="2511470" indent="-228315" algn="l" rtl="0" eaLnBrk="1" fontAlgn="base" hangingPunct="1">
        <a:spcBef>
          <a:spcPct val="60000"/>
        </a:spcBef>
        <a:spcAft>
          <a:spcPct val="0"/>
        </a:spcAft>
        <a:buChar char="»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6pPr>
      <a:lvl7pPr marL="2968100" indent="-228315" algn="l" rtl="0" eaLnBrk="1" fontAlgn="base" hangingPunct="1">
        <a:spcBef>
          <a:spcPct val="60000"/>
        </a:spcBef>
        <a:spcAft>
          <a:spcPct val="0"/>
        </a:spcAft>
        <a:buChar char="»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7pPr>
      <a:lvl8pPr marL="3424731" indent="-228315" algn="l" rtl="0" eaLnBrk="1" fontAlgn="base" hangingPunct="1">
        <a:spcBef>
          <a:spcPct val="60000"/>
        </a:spcBef>
        <a:spcAft>
          <a:spcPct val="0"/>
        </a:spcAft>
        <a:buChar char="»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8pPr>
      <a:lvl9pPr marL="3881360" indent="-228315" algn="l" rtl="0" eaLnBrk="1" fontAlgn="base" hangingPunct="1">
        <a:spcBef>
          <a:spcPct val="60000"/>
        </a:spcBef>
        <a:spcAft>
          <a:spcPct val="0"/>
        </a:spcAft>
        <a:buChar char="»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630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263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9893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6525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3154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9784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6410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3043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chemeClr val="accent1">
                <a:lumMod val="20000"/>
                <a:lumOff val="80000"/>
              </a:schemeClr>
            </a:gs>
            <a:gs pos="39999">
              <a:schemeClr val="accent1">
                <a:lumMod val="60000"/>
                <a:lumOff val="40000"/>
              </a:schemeClr>
            </a:gs>
            <a:gs pos="70000">
              <a:schemeClr val="accent1">
                <a:lumMod val="20000"/>
                <a:lumOff val="80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320" tIns="45663" rIns="91320" bIns="456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126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9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320" tIns="45663" rIns="91320" bIns="456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72"/>
            <a:ext cx="2133600" cy="365125"/>
          </a:xfrm>
          <a:prstGeom prst="rect">
            <a:avLst/>
          </a:prstGeom>
        </p:spPr>
        <p:txBody>
          <a:bodyPr vert="horz" lIns="91320" tIns="45663" rIns="91320" bIns="45663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4" y="6356372"/>
            <a:ext cx="2895600" cy="365125"/>
          </a:xfrm>
          <a:prstGeom prst="rect">
            <a:avLst/>
          </a:prstGeom>
        </p:spPr>
        <p:txBody>
          <a:bodyPr vert="horz" lIns="91320" tIns="45663" rIns="91320" bIns="45663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72"/>
            <a:ext cx="2133600" cy="365125"/>
          </a:xfrm>
          <a:prstGeom prst="rect">
            <a:avLst/>
          </a:prstGeom>
        </p:spPr>
        <p:txBody>
          <a:bodyPr vert="horz" lIns="91320" tIns="45663" rIns="91320" bIns="45663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Arial" charset="0"/>
              </a:defRPr>
            </a:lvl1pPr>
          </a:lstStyle>
          <a:p>
            <a:pPr>
              <a:defRPr/>
            </a:pPr>
            <a:fld id="{D8EFEC81-2C69-4A09-BB62-4ECBF63BA67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8582" r:id="rId1"/>
    <p:sldLayoutId id="2147488583" r:id="rId2"/>
    <p:sldLayoutId id="2147488584" r:id="rId3"/>
    <p:sldLayoutId id="2147488585" r:id="rId4"/>
    <p:sldLayoutId id="2147488586" r:id="rId5"/>
    <p:sldLayoutId id="2147488587" r:id="rId6"/>
    <p:sldLayoutId id="2147488588" r:id="rId7"/>
    <p:sldLayoutId id="2147488589" r:id="rId8"/>
    <p:sldLayoutId id="2147488590" r:id="rId9"/>
    <p:sldLayoutId id="2147488591" r:id="rId10"/>
    <p:sldLayoutId id="2147488592" r:id="rId11"/>
    <p:sldLayoutId id="2147488593" r:id="rId1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663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3263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69893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6525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474" indent="-342474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025" indent="-28539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1578" indent="-228315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8207" indent="-228315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4839" indent="-228315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1470" indent="-228315" algn="l" defTabSz="9132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8100" indent="-228315" algn="l" defTabSz="9132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4731" indent="-228315" algn="l" defTabSz="9132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1360" indent="-228315" algn="l" defTabSz="9132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630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263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9893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6525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3154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9784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6410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3043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chemeClr val="accent1">
                <a:lumMod val="20000"/>
                <a:lumOff val="80000"/>
              </a:schemeClr>
            </a:gs>
            <a:gs pos="39999">
              <a:schemeClr val="accent1">
                <a:lumMod val="60000"/>
                <a:lumOff val="40000"/>
              </a:schemeClr>
            </a:gs>
            <a:gs pos="70000">
              <a:schemeClr val="accent1">
                <a:lumMod val="20000"/>
                <a:lumOff val="80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320" tIns="45663" rIns="91320" bIns="456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229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9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320" tIns="45663" rIns="91320" bIns="456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72"/>
            <a:ext cx="2133600" cy="365125"/>
          </a:xfrm>
          <a:prstGeom prst="rect">
            <a:avLst/>
          </a:prstGeom>
        </p:spPr>
        <p:txBody>
          <a:bodyPr vert="horz" lIns="91320" tIns="45663" rIns="91320" bIns="45663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4" y="6356372"/>
            <a:ext cx="2895600" cy="365125"/>
          </a:xfrm>
          <a:prstGeom prst="rect">
            <a:avLst/>
          </a:prstGeom>
        </p:spPr>
        <p:txBody>
          <a:bodyPr vert="horz" lIns="91320" tIns="45663" rIns="91320" bIns="45663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72"/>
            <a:ext cx="2133600" cy="365125"/>
          </a:xfrm>
          <a:prstGeom prst="rect">
            <a:avLst/>
          </a:prstGeom>
        </p:spPr>
        <p:txBody>
          <a:bodyPr vert="horz" lIns="91320" tIns="45663" rIns="91320" bIns="45663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Arial" charset="0"/>
              </a:defRPr>
            </a:lvl1pPr>
          </a:lstStyle>
          <a:p>
            <a:pPr>
              <a:defRPr/>
            </a:pPr>
            <a:fld id="{FEDA9053-0EEF-4F6F-97A6-F6C5B437757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8594" r:id="rId1"/>
    <p:sldLayoutId id="2147488595" r:id="rId2"/>
    <p:sldLayoutId id="2147488596" r:id="rId3"/>
    <p:sldLayoutId id="2147488597" r:id="rId4"/>
    <p:sldLayoutId id="2147488598" r:id="rId5"/>
    <p:sldLayoutId id="2147488599" r:id="rId6"/>
    <p:sldLayoutId id="2147488600" r:id="rId7"/>
    <p:sldLayoutId id="2147488601" r:id="rId8"/>
    <p:sldLayoutId id="2147488602" r:id="rId9"/>
    <p:sldLayoutId id="2147488603" r:id="rId10"/>
    <p:sldLayoutId id="2147488604" r:id="rId11"/>
    <p:sldLayoutId id="2147488605" r:id="rId1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663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3263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69893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6525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474" indent="-342474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025" indent="-28539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1578" indent="-228315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8207" indent="-228315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4839" indent="-228315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1470" indent="-228315" algn="l" defTabSz="9132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8100" indent="-228315" algn="l" defTabSz="9132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4731" indent="-228315" algn="l" defTabSz="9132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1360" indent="-228315" algn="l" defTabSz="9132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630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263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9893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6525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3154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9784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6410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3043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6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79525" y="685801"/>
            <a:ext cx="7086600" cy="731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320" tIns="45663" rIns="91320" bIns="456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Нажмите кнопку, чтобы изменить стиль основного заголовка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9528" y="1600209"/>
            <a:ext cx="5257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320" tIns="45663" rIns="91320" bIns="456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Нажмите кнопку, чтобы изменить стили основного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29375"/>
            <a:ext cx="2133600" cy="323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20" tIns="45663" rIns="91320" bIns="45663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>
                <a:latin typeface="+mn-lt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4" y="6429375"/>
            <a:ext cx="2895600" cy="323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20" tIns="45663" rIns="91320" bIns="45663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FontTx/>
              <a:buNone/>
              <a:defRPr sz="1200">
                <a:latin typeface="+mn-lt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29375"/>
            <a:ext cx="2133600" cy="323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20" tIns="45663" rIns="91320" bIns="45663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 smtClean="0">
                <a:latin typeface="+mn-lt"/>
                <a:cs typeface="Arial" pitchFamily="34" charset="0"/>
              </a:defRPr>
            </a:lvl1pPr>
          </a:lstStyle>
          <a:p>
            <a:pPr>
              <a:defRPr/>
            </a:pPr>
            <a:fld id="{102A7329-A6F3-4752-BBA4-B00881FD4CE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8654" r:id="rId1"/>
    <p:sldLayoutId id="2147488606" r:id="rId2"/>
    <p:sldLayoutId id="2147488607" r:id="rId3"/>
    <p:sldLayoutId id="2147488608" r:id="rId4"/>
    <p:sldLayoutId id="2147488609" r:id="rId5"/>
    <p:sldLayoutId id="2147488610" r:id="rId6"/>
    <p:sldLayoutId id="2147488611" r:id="rId7"/>
    <p:sldLayoutId id="2147488612" r:id="rId8"/>
    <p:sldLayoutId id="2147488613" r:id="rId9"/>
    <p:sldLayoutId id="2147488614" r:id="rId10"/>
    <p:sldLayoutId id="2147488615" r:id="rId11"/>
    <p:sldLayoutId id="2147488655" r:id="rId12"/>
    <p:sldLayoutId id="2147488656" r:id="rId13"/>
    <p:sldLayoutId id="2147488616" r:id="rId14"/>
  </p:sldLayoutIdLst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5pPr>
      <a:lvl6pPr marL="45663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6pPr>
      <a:lvl7pPr marL="913263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7pPr>
      <a:lvl8pPr marL="1369893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8pPr>
      <a:lvl9pPr marL="1826525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9pPr>
    </p:titleStyle>
    <p:bodyStyle>
      <a:lvl1pPr marL="342474" indent="-342474" algn="l" rtl="0" fontAlgn="base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025" indent="-285393" algn="l" rtl="0" fontAlgn="base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1578" indent="-228315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598207" indent="-228315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4839" indent="-228315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1470" indent="-228315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68100" indent="-228315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4731" indent="-228315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1360" indent="-228315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630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263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9893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6525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3154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9784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6410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3043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79525" y="685801"/>
            <a:ext cx="7086600" cy="731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320" tIns="45663" rIns="91320" bIns="456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Нажмите кнопку, чтобы изменить стиль основного заголовка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79528" y="1600209"/>
            <a:ext cx="5257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320" tIns="45663" rIns="91320" bIns="456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Нажмите кнопку, чтобы изменить стили основного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29375"/>
            <a:ext cx="2133600" cy="323851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320" tIns="45663" rIns="91320" bIns="45663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>
                <a:latin typeface="+mn-lt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4" y="6429375"/>
            <a:ext cx="2895600" cy="323851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320" tIns="45663" rIns="91320" bIns="45663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FontTx/>
              <a:buNone/>
              <a:defRPr sz="1200">
                <a:latin typeface="+mn-lt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29375"/>
            <a:ext cx="2133600" cy="323851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320" tIns="45663" rIns="91320" bIns="45663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 smtClean="0">
                <a:latin typeface="+mn-lt"/>
                <a:cs typeface="Arial" pitchFamily="34" charset="0"/>
              </a:defRPr>
            </a:lvl1pPr>
          </a:lstStyle>
          <a:p>
            <a:pPr>
              <a:defRPr/>
            </a:pPr>
            <a:fld id="{DD132BE7-ADEC-4888-8DA9-218EA39BE0E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8657" r:id="rId1"/>
    <p:sldLayoutId id="2147488617" r:id="rId2"/>
    <p:sldLayoutId id="2147488618" r:id="rId3"/>
    <p:sldLayoutId id="2147488619" r:id="rId4"/>
    <p:sldLayoutId id="2147488620" r:id="rId5"/>
    <p:sldLayoutId id="2147488621" r:id="rId6"/>
    <p:sldLayoutId id="2147488622" r:id="rId7"/>
    <p:sldLayoutId id="2147488623" r:id="rId8"/>
    <p:sldLayoutId id="2147488624" r:id="rId9"/>
    <p:sldLayoutId id="2147488625" r:id="rId10"/>
    <p:sldLayoutId id="2147488626" r:id="rId11"/>
    <p:sldLayoutId id="2147488658" r:id="rId12"/>
  </p:sldLayoutIdLst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5pPr>
      <a:lvl6pPr marL="45663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6pPr>
      <a:lvl7pPr marL="913263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7pPr>
      <a:lvl8pPr marL="1369893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8pPr>
      <a:lvl9pPr marL="1826525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9pPr>
    </p:titleStyle>
    <p:bodyStyle>
      <a:lvl1pPr marL="342474" indent="-342474" algn="l" rtl="0" fontAlgn="base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025" indent="-285393" algn="l" rtl="0" fontAlgn="base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1578" indent="-228315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598207" indent="-228315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4839" indent="-228315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1470" indent="-228315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68100" indent="-228315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4731" indent="-228315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1360" indent="-228315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630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263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9893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6525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3154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9784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6410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3043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3550" y="1565295"/>
            <a:ext cx="8339138" cy="467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17981" bIns="456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sp>
        <p:nvSpPr>
          <p:cNvPr id="42496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-55555" y="6489720"/>
            <a:ext cx="576263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20" tIns="45663" rIns="91320" bIns="45663" numCol="1" anchor="t" anchorCtr="0" compatLnSpc="1">
            <a:prstTxWarp prst="textNoShape">
              <a:avLst/>
            </a:prstTxWarp>
          </a:bodyPr>
          <a:lstStyle>
            <a:lvl1pPr algn="ctr">
              <a:defRPr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41646C5-B1F6-438C-8564-0F0B3AA867DC}" type="slidenum">
              <a:rPr lang="ru-RU">
                <a:solidFill>
                  <a:srgbClr val="FFFFFF"/>
                </a:solidFill>
                <a:latin typeface="Trebuchet MS" pitchFamily="34" charset="0"/>
                <a:cs typeface="+mn-cs"/>
              </a:rPr>
              <a:pPr>
                <a:defRPr/>
              </a:pPr>
              <a:t>‹#›</a:t>
            </a:fld>
            <a:endParaRPr lang="ru-RU" dirty="0">
              <a:solidFill>
                <a:srgbClr val="FFFFFF"/>
              </a:solidFill>
              <a:latin typeface="Trebuchet MS" pitchFamily="34" charset="0"/>
              <a:cs typeface="+mn-cs"/>
            </a:endParaRP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63554" y="53975"/>
            <a:ext cx="734853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663" rIns="91320" bIns="456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24966" name="Line 6"/>
          <p:cNvSpPr>
            <a:spLocks noChangeShapeType="1"/>
          </p:cNvSpPr>
          <p:nvPr/>
        </p:nvSpPr>
        <p:spPr bwMode="auto">
          <a:xfrm>
            <a:off x="463550" y="6496050"/>
            <a:ext cx="0" cy="361951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lIns="91320" tIns="45663" rIns="91320" bIns="45663"/>
          <a:lstStyle/>
          <a:p>
            <a:pPr>
              <a:defRPr/>
            </a:pPr>
            <a:endParaRPr lang="ru-RU" dirty="0">
              <a:solidFill>
                <a:srgbClr val="002E5C"/>
              </a:solidFill>
              <a:latin typeface="Trebuchet MS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8775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8660" r:id="rId1"/>
    <p:sldLayoutId id="2147488661" r:id="rId2"/>
    <p:sldLayoutId id="2147488662" r:id="rId3"/>
    <p:sldLayoutId id="2147488663" r:id="rId4"/>
    <p:sldLayoutId id="2147488664" r:id="rId5"/>
    <p:sldLayoutId id="2147488665" r:id="rId6"/>
    <p:sldLayoutId id="2147488666" r:id="rId7"/>
    <p:sldLayoutId id="2147488667" r:id="rId8"/>
    <p:sldLayoutId id="2147488668" r:id="rId9"/>
    <p:sldLayoutId id="2147488669" r:id="rId10"/>
    <p:sldLayoutId id="2147488670" r:id="rId11"/>
    <p:sldLayoutId id="2147488671" r:id="rId12"/>
    <p:sldLayoutId id="2147488822" r:id="rId13"/>
  </p:sldLayoutIdLst>
  <p:transition>
    <p:wipe dir="r"/>
  </p:transition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5pPr>
      <a:lvl6pPr marL="45663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6pPr>
      <a:lvl7pPr marL="913263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7pPr>
      <a:lvl8pPr marL="1369893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8pPr>
      <a:lvl9pPr marL="1826525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9pPr>
    </p:titleStyle>
    <p:bodyStyle>
      <a:lvl1pPr marL="267954" indent="-267954" algn="l" rtl="0" eaLnBrk="0" fontAlgn="base" hangingPunct="0">
        <a:spcBef>
          <a:spcPct val="0"/>
        </a:spcBef>
        <a:spcAft>
          <a:spcPct val="30000"/>
        </a:spcAft>
        <a:buClr>
          <a:schemeClr val="accent2"/>
        </a:buClr>
        <a:buFont typeface="Trebuchet MS" pitchFamily="34" charset="0"/>
        <a:buChar char="●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537493" indent="-267954" algn="l" rtl="0" eaLnBrk="0" fontAlgn="base" hangingPunct="0">
        <a:spcBef>
          <a:spcPct val="0"/>
        </a:spcBef>
        <a:spcAft>
          <a:spcPct val="30000"/>
        </a:spcAft>
        <a:buClr>
          <a:schemeClr val="accent2"/>
        </a:buClr>
        <a:buFont typeface="Trebuchet MS" pitchFamily="34" charset="0"/>
        <a:buChar char="●"/>
        <a:defRPr sz="2400">
          <a:solidFill>
            <a:schemeClr val="tx1"/>
          </a:solidFill>
          <a:latin typeface="+mn-lt"/>
        </a:defRPr>
      </a:lvl2pPr>
      <a:lvl3pPr marL="1230367" indent="-228315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37845" indent="-228315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4839" indent="-228315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1470" indent="-228315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68100" indent="-228315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4731" indent="-228315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1360" indent="-228315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630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263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9893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6525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3154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9784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6410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3043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3550" y="1565295"/>
            <a:ext cx="8339138" cy="467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17981" bIns="456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sp>
        <p:nvSpPr>
          <p:cNvPr id="42496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-55555" y="6489720"/>
            <a:ext cx="576263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20" tIns="45663" rIns="91320" bIns="45663" numCol="1" anchor="t" anchorCtr="0" compatLnSpc="1">
            <a:prstTxWarp prst="textNoShape">
              <a:avLst/>
            </a:prstTxWarp>
          </a:bodyPr>
          <a:lstStyle>
            <a:lvl1pPr algn="ctr">
              <a:defRPr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41646C5-B1F6-438C-8564-0F0B3AA867DC}" type="slidenum">
              <a:rPr lang="ru-RU">
                <a:solidFill>
                  <a:srgbClr val="FFFFFF"/>
                </a:solidFill>
                <a:latin typeface="Trebuchet MS" pitchFamily="34" charset="0"/>
                <a:cs typeface="+mn-cs"/>
              </a:rPr>
              <a:pPr>
                <a:defRPr/>
              </a:pPr>
              <a:t>‹#›</a:t>
            </a:fld>
            <a:endParaRPr lang="ru-RU" dirty="0">
              <a:solidFill>
                <a:srgbClr val="FFFFFF"/>
              </a:solidFill>
              <a:latin typeface="Trebuchet MS" pitchFamily="34" charset="0"/>
              <a:cs typeface="+mn-cs"/>
            </a:endParaRP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63554" y="53975"/>
            <a:ext cx="734853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663" rIns="91320" bIns="456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24966" name="Line 6"/>
          <p:cNvSpPr>
            <a:spLocks noChangeShapeType="1"/>
          </p:cNvSpPr>
          <p:nvPr/>
        </p:nvSpPr>
        <p:spPr bwMode="auto">
          <a:xfrm>
            <a:off x="463550" y="6496050"/>
            <a:ext cx="0" cy="361951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lIns="91320" tIns="45663" rIns="91320" bIns="45663"/>
          <a:lstStyle/>
          <a:p>
            <a:pPr>
              <a:defRPr/>
            </a:pPr>
            <a:endParaRPr lang="ru-RU" dirty="0">
              <a:solidFill>
                <a:srgbClr val="002E5C"/>
              </a:solidFill>
              <a:latin typeface="Trebuchet MS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15148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8697" r:id="rId1"/>
    <p:sldLayoutId id="2147488698" r:id="rId2"/>
    <p:sldLayoutId id="2147488699" r:id="rId3"/>
    <p:sldLayoutId id="2147488700" r:id="rId4"/>
    <p:sldLayoutId id="2147488701" r:id="rId5"/>
    <p:sldLayoutId id="2147488702" r:id="rId6"/>
    <p:sldLayoutId id="2147488703" r:id="rId7"/>
    <p:sldLayoutId id="2147488704" r:id="rId8"/>
    <p:sldLayoutId id="2147488705" r:id="rId9"/>
    <p:sldLayoutId id="2147488706" r:id="rId10"/>
    <p:sldLayoutId id="2147488707" r:id="rId11"/>
    <p:sldLayoutId id="2147488708" r:id="rId12"/>
    <p:sldLayoutId id="2147488823" r:id="rId13"/>
  </p:sldLayoutIdLst>
  <p:transition>
    <p:wipe dir="r"/>
  </p:transition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5pPr>
      <a:lvl6pPr marL="45663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6pPr>
      <a:lvl7pPr marL="913263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7pPr>
      <a:lvl8pPr marL="1369893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8pPr>
      <a:lvl9pPr marL="1826525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9pPr>
    </p:titleStyle>
    <p:bodyStyle>
      <a:lvl1pPr marL="267954" indent="-267954" algn="l" rtl="0" eaLnBrk="0" fontAlgn="base" hangingPunct="0">
        <a:spcBef>
          <a:spcPct val="0"/>
        </a:spcBef>
        <a:spcAft>
          <a:spcPct val="30000"/>
        </a:spcAft>
        <a:buClr>
          <a:schemeClr val="accent2"/>
        </a:buClr>
        <a:buFont typeface="Trebuchet MS" pitchFamily="34" charset="0"/>
        <a:buChar char="●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537493" indent="-267954" algn="l" rtl="0" eaLnBrk="0" fontAlgn="base" hangingPunct="0">
        <a:spcBef>
          <a:spcPct val="0"/>
        </a:spcBef>
        <a:spcAft>
          <a:spcPct val="30000"/>
        </a:spcAft>
        <a:buClr>
          <a:schemeClr val="accent2"/>
        </a:buClr>
        <a:buFont typeface="Trebuchet MS" pitchFamily="34" charset="0"/>
        <a:buChar char="●"/>
        <a:defRPr sz="2400">
          <a:solidFill>
            <a:schemeClr val="tx1"/>
          </a:solidFill>
          <a:latin typeface="+mn-lt"/>
        </a:defRPr>
      </a:lvl2pPr>
      <a:lvl3pPr marL="1230367" indent="-228315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37845" indent="-228315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4839" indent="-228315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1470" indent="-228315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68100" indent="-228315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4731" indent="-228315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1360" indent="-228315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630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263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9893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6525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3154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9784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6410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3043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1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1421" tIns="45710" rIns="91421" bIns="45710"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onstanti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7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1421" tIns="45710" rIns="91421" bIns="45710"/>
          <a:lstStyle/>
          <a:p>
            <a:pPr>
              <a:defRPr/>
            </a:pPr>
            <a:endParaRPr lang="en-US">
              <a:solidFill>
                <a:prstClr val="black"/>
              </a:solidFill>
              <a:latin typeface="Constantia"/>
              <a:cs typeface="+mn-cs"/>
            </a:endParaRPr>
          </a:p>
        </p:txBody>
      </p:sp>
      <p:sp>
        <p:nvSpPr>
          <p:cNvPr id="3076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1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1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3077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4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1" tIns="45710" rIns="91421" bIns="4571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6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>
              <a:solidFill>
                <a:srgbClr val="005390">
                  <a:shade val="90000"/>
                </a:srgbClr>
              </a:solidFill>
              <a:cs typeface="+mn-cs"/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3" y="6356356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>
              <a:solidFill>
                <a:srgbClr val="005390">
                  <a:shade val="90000"/>
                </a:srgbClr>
              </a:solidFill>
              <a:cs typeface="+mn-cs"/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6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B8028639-2D2F-4256-AD8A-0D62C246AF00}" type="slidenum">
              <a:rPr lang="ru-RU" smtClean="0">
                <a:solidFill>
                  <a:srgbClr val="005390">
                    <a:shade val="90000"/>
                  </a:srgbClr>
                </a:solidFill>
                <a:cs typeface="+mn-cs"/>
              </a:rPr>
              <a:pPr>
                <a:defRPr/>
              </a:pPr>
              <a:t>‹#›</a:t>
            </a:fld>
            <a:endParaRPr lang="ru-RU">
              <a:solidFill>
                <a:srgbClr val="005390">
                  <a:shade val="90000"/>
                </a:srgbClr>
              </a:solidFill>
              <a:cs typeface="+mn-cs"/>
            </a:endParaRPr>
          </a:p>
        </p:txBody>
      </p:sp>
      <p:grpSp>
        <p:nvGrpSpPr>
          <p:cNvPr id="2" name="Группа 1"/>
          <p:cNvGrpSpPr>
            <a:grpSpLocks/>
          </p:cNvGrpSpPr>
          <p:nvPr/>
        </p:nvGrpSpPr>
        <p:grpSpPr bwMode="auto">
          <a:xfrm>
            <a:off x="-19044" y="203203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  <a:cs typeface="+mn-cs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  <a:latin typeface="Arial" pitchFamily="34" charset="0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255769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8710" r:id="rId1"/>
    <p:sldLayoutId id="2147488711" r:id="rId2"/>
    <p:sldLayoutId id="2147488712" r:id="rId3"/>
    <p:sldLayoutId id="2147488713" r:id="rId4"/>
    <p:sldLayoutId id="2147488714" r:id="rId5"/>
    <p:sldLayoutId id="2147488715" r:id="rId6"/>
    <p:sldLayoutId id="2147488716" r:id="rId7"/>
    <p:sldLayoutId id="2147488717" r:id="rId8"/>
    <p:sldLayoutId id="2147488718" r:id="rId9"/>
    <p:sldLayoutId id="2147488719" r:id="rId10"/>
    <p:sldLayoutId id="2147488720" r:id="rId11"/>
  </p:sldLayoutIdLst>
  <p:transition/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105"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209"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315"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417"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2992" indent="-272992" algn="l" rtl="0" eaLnBrk="1" fontAlgn="base" hangingPunct="1">
        <a:spcBef>
          <a:spcPct val="20000"/>
        </a:spcBef>
        <a:spcAft>
          <a:spcPct val="0"/>
        </a:spcAft>
        <a:buClr>
          <a:srgbClr val="00CC66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629" indent="-246012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09" indent="-246012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201" indent="-209506" algn="l" rtl="0" eaLnBrk="1" fontAlgn="base" hangingPunct="1">
        <a:spcBef>
          <a:spcPct val="20000"/>
        </a:spcBef>
        <a:spcAft>
          <a:spcPct val="0"/>
        </a:spcAft>
        <a:buClr>
          <a:srgbClr val="00CC66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1781" indent="-209506" algn="l" rtl="0" eaLnBrk="1" fontAlgn="base" hangingPunct="1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6995" indent="-210268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19837" indent="-182843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100" indent="-182843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363" indent="-182843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2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1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1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2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2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2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3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741613" y="762000"/>
            <a:ext cx="5484812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1" tIns="45710" rIns="91421" bIns="4571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41613" y="1828800"/>
            <a:ext cx="5484812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1" tIns="45710" rIns="91421" bIns="4571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2" y="5886451"/>
            <a:ext cx="1752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1" tIns="45710" rIns="91421" bIns="4571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79551B"/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cs typeface="+mn-cs"/>
            </a:endParaRP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4" y="5886451"/>
            <a:ext cx="2895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1" tIns="45710" rIns="91421" bIns="4571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79551B"/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cs typeface="+mn-cs"/>
            </a:endParaRP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77000" y="5886451"/>
            <a:ext cx="1752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1" tIns="45710" rIns="91421" bIns="4571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79551B"/>
                </a:solidFill>
                <a:latin typeface="+mn-lt"/>
              </a:defRPr>
            </a:lvl1pPr>
          </a:lstStyle>
          <a:p>
            <a:pPr>
              <a:defRPr/>
            </a:pPr>
            <a:fld id="{4F62122B-E4D5-44B1-9375-E3C2344DE1CD}" type="slidenum">
              <a:rPr lang="ru-RU">
                <a:cs typeface="+mn-cs"/>
              </a:rPr>
              <a:pPr>
                <a:defRPr/>
              </a:pPr>
              <a:t>‹#›</a:t>
            </a:fld>
            <a:endParaRPr lang="ru-RU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41597025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8735" r:id="rId1"/>
    <p:sldLayoutId id="2147488736" r:id="rId2"/>
    <p:sldLayoutId id="2147488737" r:id="rId3"/>
    <p:sldLayoutId id="2147488738" r:id="rId4"/>
    <p:sldLayoutId id="2147488739" r:id="rId5"/>
    <p:sldLayoutId id="2147488740" r:id="rId6"/>
    <p:sldLayoutId id="2147488741" r:id="rId7"/>
    <p:sldLayoutId id="2147488742" r:id="rId8"/>
    <p:sldLayoutId id="2147488743" r:id="rId9"/>
    <p:sldLayoutId id="2147488744" r:id="rId10"/>
    <p:sldLayoutId id="2147488745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5pPr>
      <a:lvl6pPr marL="457105" algn="l" rtl="0" fontAlgn="base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6pPr>
      <a:lvl7pPr marL="914209" algn="l" rtl="0" fontAlgn="base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7pPr>
      <a:lvl8pPr marL="1371315" algn="l" rtl="0" fontAlgn="base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8pPr>
      <a:lvl9pPr marL="1828417" algn="l" rtl="0" fontAlgn="base">
        <a:spcBef>
          <a:spcPct val="0"/>
        </a:spcBef>
        <a:spcAft>
          <a:spcPct val="0"/>
        </a:spcAft>
        <a:defRPr sz="3200">
          <a:solidFill>
            <a:srgbClr val="79551B"/>
          </a:solidFill>
          <a:latin typeface="Palatino Linotype" pitchFamily="18" charset="0"/>
        </a:defRPr>
      </a:lvl9pPr>
    </p:titleStyle>
    <p:bodyStyle>
      <a:lvl1pPr marL="342828" indent="-342828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rgbClr val="79551B"/>
          </a:solidFill>
          <a:latin typeface="+mn-lt"/>
          <a:ea typeface="+mn-ea"/>
          <a:cs typeface="+mn-cs"/>
        </a:defRPr>
      </a:lvl1pPr>
      <a:lvl2pPr marL="742794" indent="-28569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rgbClr val="79551B"/>
          </a:solidFill>
          <a:latin typeface="+mn-lt"/>
        </a:defRPr>
      </a:lvl2pPr>
      <a:lvl3pPr marL="1142760" indent="-228553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rgbClr val="79551B"/>
          </a:solidFill>
          <a:latin typeface="+mn-lt"/>
        </a:defRPr>
      </a:lvl3pPr>
      <a:lvl4pPr marL="1599865" indent="-228553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rgbClr val="79551B"/>
          </a:solidFill>
          <a:latin typeface="+mn-lt"/>
        </a:defRPr>
      </a:lvl4pPr>
      <a:lvl5pPr marL="2056969" indent="-228553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rgbClr val="79551B"/>
          </a:solidFill>
          <a:latin typeface="+mn-lt"/>
        </a:defRPr>
      </a:lvl5pPr>
      <a:lvl6pPr marL="2514073" indent="-228553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79551B"/>
          </a:solidFill>
          <a:latin typeface="+mn-lt"/>
        </a:defRPr>
      </a:lvl6pPr>
      <a:lvl7pPr marL="2971178" indent="-228553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79551B"/>
          </a:solidFill>
          <a:latin typeface="+mn-lt"/>
        </a:defRPr>
      </a:lvl7pPr>
      <a:lvl8pPr marL="3428281" indent="-228553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79551B"/>
          </a:solidFill>
          <a:latin typeface="+mn-lt"/>
        </a:defRPr>
      </a:lvl8pPr>
      <a:lvl9pPr marL="3885385" indent="-228553" algn="l" rtl="0" fontAlgn="base">
        <a:spcBef>
          <a:spcPct val="20000"/>
        </a:spcBef>
        <a:spcAft>
          <a:spcPct val="0"/>
        </a:spcAft>
        <a:buChar char="»"/>
        <a:defRPr sz="1600">
          <a:solidFill>
            <a:srgbClr val="79551B"/>
          </a:solidFill>
          <a:latin typeface="+mn-lt"/>
        </a:defRPr>
      </a:lvl9pPr>
    </p:bodyStyle>
    <p:otherStyle>
      <a:defPPr>
        <a:defRPr lang="ru-RU"/>
      </a:defPPr>
      <a:lvl1pPr marL="0" algn="l" defTabSz="9142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5" algn="l" defTabSz="9142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09" algn="l" defTabSz="9142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15" algn="l" defTabSz="9142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17" algn="l" defTabSz="9142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20" algn="l" defTabSz="9142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25" algn="l" defTabSz="9142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29" algn="l" defTabSz="9142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35" algn="l" defTabSz="9142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blipFill dpi="0" rotWithShape="0">
          <a:blip r:embed="rId15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3550" y="1565279"/>
            <a:ext cx="8339138" cy="467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18000" bIns="4571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sp>
        <p:nvSpPr>
          <p:cNvPr id="42496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-55559" y="6489705"/>
            <a:ext cx="576263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5" tIns="45712" rIns="91425" bIns="45712" numCol="1" anchor="t" anchorCtr="0" compatLnSpc="1">
            <a:prstTxWarp prst="textNoShape">
              <a:avLst/>
            </a:prstTxWarp>
          </a:bodyPr>
          <a:lstStyle>
            <a:lvl1pPr algn="ctr">
              <a:defRPr b="1">
                <a:solidFill>
                  <a:schemeClr val="bg1"/>
                </a:solidFill>
                <a:cs typeface="+mn-cs"/>
              </a:defRPr>
            </a:lvl1pPr>
          </a:lstStyle>
          <a:p>
            <a:pPr>
              <a:defRPr/>
            </a:pPr>
            <a:fld id="{FCC1B995-FA33-42C2-AF88-07C8FF88419E}" type="slidenum">
              <a:rPr lang="ru-RU">
                <a:solidFill>
                  <a:srgbClr val="FFFFFF"/>
                </a:solidFill>
                <a:latin typeface="Trebuchet MS" pitchFamily="34" charset="0"/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  <a:latin typeface="Trebuchet MS" pitchFamily="34" charset="0"/>
            </a:endParaRP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63551" y="53975"/>
            <a:ext cx="734853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12" rIns="91425" bIns="4571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24966" name="Line 6"/>
          <p:cNvSpPr>
            <a:spLocks noChangeShapeType="1"/>
          </p:cNvSpPr>
          <p:nvPr/>
        </p:nvSpPr>
        <p:spPr bwMode="auto">
          <a:xfrm>
            <a:off x="463550" y="6496050"/>
            <a:ext cx="0" cy="361951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lIns="91425" tIns="45712" rIns="91425" bIns="45712"/>
          <a:lstStyle/>
          <a:p>
            <a:pPr>
              <a:defRPr/>
            </a:pPr>
            <a:endParaRPr lang="ru-RU">
              <a:solidFill>
                <a:srgbClr val="002E5C"/>
              </a:solidFill>
              <a:latin typeface="Trebuchet M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39506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8807" r:id="rId1"/>
    <p:sldLayoutId id="2147488808" r:id="rId2"/>
    <p:sldLayoutId id="2147488809" r:id="rId3"/>
    <p:sldLayoutId id="2147488810" r:id="rId4"/>
    <p:sldLayoutId id="2147488811" r:id="rId5"/>
    <p:sldLayoutId id="2147488812" r:id="rId6"/>
    <p:sldLayoutId id="2147488813" r:id="rId7"/>
    <p:sldLayoutId id="2147488814" r:id="rId8"/>
    <p:sldLayoutId id="2147488815" r:id="rId9"/>
    <p:sldLayoutId id="2147488816" r:id="rId10"/>
    <p:sldLayoutId id="2147488817" r:id="rId11"/>
    <p:sldLayoutId id="2147488818" r:id="rId12"/>
    <p:sldLayoutId id="2147488819" r:id="rId13"/>
  </p:sldLayoutIdLst>
  <p:transition>
    <p:wipe dir="r"/>
  </p:transition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5pPr>
      <a:lvl6pPr marL="457124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6pPr>
      <a:lvl7pPr marL="914247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7pPr>
      <a:lvl8pPr marL="1371372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8pPr>
      <a:lvl9pPr marL="1828493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9pPr>
    </p:titleStyle>
    <p:bodyStyle>
      <a:lvl1pPr marL="268241" indent="-268241" algn="l" rtl="0" eaLnBrk="0" fontAlgn="base" hangingPunct="0">
        <a:spcBef>
          <a:spcPct val="0"/>
        </a:spcBef>
        <a:spcAft>
          <a:spcPct val="30000"/>
        </a:spcAft>
        <a:buClr>
          <a:schemeClr val="accent2"/>
        </a:buClr>
        <a:buFont typeface="Trebuchet MS" pitchFamily="34" charset="0"/>
        <a:buChar char="●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538073" indent="-268241" algn="l" rtl="0" eaLnBrk="0" fontAlgn="base" hangingPunct="0">
        <a:spcBef>
          <a:spcPct val="0"/>
        </a:spcBef>
        <a:spcAft>
          <a:spcPct val="30000"/>
        </a:spcAft>
        <a:buClr>
          <a:schemeClr val="accent2"/>
        </a:buClr>
        <a:buFont typeface="Trebuchet MS" pitchFamily="34" charset="0"/>
        <a:buChar char="●"/>
        <a:defRPr sz="2400">
          <a:solidFill>
            <a:schemeClr val="tx1"/>
          </a:solidFill>
          <a:latin typeface="+mn-lt"/>
        </a:defRPr>
      </a:lvl2pPr>
      <a:lvl3pPr marL="1231693" indent="-228562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39612" indent="-228562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055" indent="-228562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179" indent="-228562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302" indent="-228562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8425" indent="-228562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5548" indent="-228562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24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91424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91424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2" algn="l" defTabSz="91424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3" algn="l" defTabSz="91424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6" algn="l" defTabSz="91424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0" algn="l" defTabSz="91424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3" algn="l" defTabSz="91424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8" algn="l" defTabSz="91424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Заголовок 1"/>
          <p:cNvSpPr>
            <a:spLocks noGrp="1"/>
          </p:cNvSpPr>
          <p:nvPr>
            <p:ph type="title"/>
          </p:nvPr>
        </p:nvSpPr>
        <p:spPr bwMode="auto">
          <a:xfrm>
            <a:off x="647700" y="647700"/>
            <a:ext cx="78486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Образец заголовка</a:t>
            </a:r>
            <a:endParaRPr lang="ru-RU" smtClean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47700" y="1943100"/>
            <a:ext cx="7848600" cy="3619500"/>
          </a:xfrm>
          <a:prstGeom prst="rect">
            <a:avLst/>
          </a:prstGeom>
        </p:spPr>
        <p:txBody>
          <a:bodyPr vert="horz" lIns="0" tIns="93590" rIns="0" bIns="0" rtlCol="0">
            <a:normAutofit/>
          </a:bodyPr>
          <a:lstStyle/>
          <a:p>
            <a:pPr lvl="0"/>
            <a:r>
              <a:rPr lang="en-US" dirty="0" err="1" smtClean="0"/>
              <a:t>Образец</a:t>
            </a:r>
            <a:r>
              <a:rPr lang="en-US" dirty="0" smtClean="0"/>
              <a:t> </a:t>
            </a:r>
            <a:r>
              <a:rPr lang="en-US" dirty="0" err="1" smtClean="0"/>
              <a:t>текста</a:t>
            </a:r>
            <a:endParaRPr lang="en-US" dirty="0" smtClean="0"/>
          </a:p>
          <a:p>
            <a:pPr lvl="1"/>
            <a:r>
              <a:rPr lang="en-US" dirty="0" err="1" smtClean="0"/>
              <a:t>Второй</a:t>
            </a:r>
            <a:r>
              <a:rPr lang="en-US" dirty="0" smtClean="0"/>
              <a:t> </a:t>
            </a:r>
            <a:r>
              <a:rPr lang="en-US" dirty="0" err="1" smtClean="0"/>
              <a:t>уровень</a:t>
            </a:r>
            <a:endParaRPr lang="en-US" dirty="0" smtClean="0"/>
          </a:p>
          <a:p>
            <a:pPr lvl="2"/>
            <a:r>
              <a:rPr lang="en-US" dirty="0" err="1" smtClean="0"/>
              <a:t>Третий</a:t>
            </a:r>
            <a:r>
              <a:rPr lang="en-US" dirty="0" smtClean="0"/>
              <a:t> </a:t>
            </a:r>
            <a:r>
              <a:rPr lang="en-US" dirty="0" err="1" smtClean="0"/>
              <a:t>уровень</a:t>
            </a:r>
            <a:endParaRPr lang="en-US" dirty="0" smtClean="0"/>
          </a:p>
          <a:p>
            <a:pPr lvl="3"/>
            <a:r>
              <a:rPr lang="en-US" dirty="0" err="1" smtClean="0"/>
              <a:t>Четвертый</a:t>
            </a:r>
            <a:r>
              <a:rPr lang="en-US" dirty="0" smtClean="0"/>
              <a:t> </a:t>
            </a:r>
            <a:r>
              <a:rPr lang="en-US" dirty="0" err="1" smtClean="0"/>
              <a:t>уровень</a:t>
            </a:r>
            <a:endParaRPr lang="en-US" dirty="0" smtClean="0"/>
          </a:p>
          <a:p>
            <a:pPr lvl="4"/>
            <a:r>
              <a:rPr lang="en-US" dirty="0" err="1" smtClean="0"/>
              <a:t>Пятый</a:t>
            </a:r>
            <a:r>
              <a:rPr lang="en-US" dirty="0" smtClean="0"/>
              <a:t> </a:t>
            </a:r>
            <a:r>
              <a:rPr lang="en-US" dirty="0" err="1" smtClean="0"/>
              <a:t>уровень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5600700" y="5843588"/>
            <a:ext cx="2895600" cy="366712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 defTabSz="457153" fontAlgn="auto">
              <a:spcBef>
                <a:spcPts val="0"/>
              </a:spcBef>
              <a:spcAft>
                <a:spcPts val="0"/>
              </a:spcAft>
              <a:defRPr sz="1200" b="0" i="1">
                <a:solidFill>
                  <a:srgbClr val="FF4E39"/>
                </a:solidFill>
                <a:latin typeface="Arial"/>
              </a:defRPr>
            </a:lvl1pPr>
          </a:lstStyle>
          <a:p>
            <a:pPr>
              <a:defRPr/>
            </a:pPr>
            <a:r>
              <a:rPr lang="pl-PL"/>
              <a:t>www.сайт.ru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7700" y="5843588"/>
            <a:ext cx="2133600" cy="36512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 defTabSz="457153" fontAlgn="auto">
              <a:spcBef>
                <a:spcPts val="0"/>
              </a:spcBef>
              <a:spcAft>
                <a:spcPts val="0"/>
              </a:spcAft>
              <a:defRPr sz="1200" b="0" i="0" cap="none">
                <a:solidFill>
                  <a:srgbClr val="000000"/>
                </a:solidFill>
                <a:latin typeface="Arial"/>
              </a:defRPr>
            </a:lvl1pPr>
          </a:lstStyle>
          <a:p>
            <a:pPr>
              <a:defRPr/>
            </a:pPr>
            <a:fld id="{85AC1A7C-57D6-4B2F-9712-8D168FE06313}" type="slidenum">
              <a:rPr lang="en-US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8" name="TextBox 17"/>
          <p:cNvSpPr txBox="1"/>
          <p:nvPr userDrawn="1"/>
        </p:nvSpPr>
        <p:spPr>
          <a:xfrm>
            <a:off x="1662113" y="322263"/>
            <a:ext cx="914400" cy="914400"/>
          </a:xfrm>
          <a:prstGeom prst="rect">
            <a:avLst/>
          </a:prstGeom>
        </p:spPr>
        <p:txBody>
          <a:bodyPr wrap="none" lIns="0" tIns="0" rIns="0" bIns="0" anchor="b">
            <a:normAutofit/>
          </a:bodyPr>
          <a:lstStyle/>
          <a:p>
            <a:pPr defTabSz="457153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cap="all" dirty="0">
              <a:solidFill>
                <a:srgbClr val="FF4E39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90292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8831" r:id="rId1"/>
    <p:sldLayoutId id="2147488832" r:id="rId2"/>
    <p:sldLayoutId id="2147488833" r:id="rId3"/>
    <p:sldLayoutId id="2147488834" r:id="rId4"/>
    <p:sldLayoutId id="2147488835" r:id="rId5"/>
    <p:sldLayoutId id="2147488836" r:id="rId6"/>
    <p:sldLayoutId id="2147488837" r:id="rId7"/>
    <p:sldLayoutId id="2147488838" r:id="rId8"/>
    <p:sldLayoutId id="2147488839" r:id="rId9"/>
    <p:sldLayoutId id="2147488840" r:id="rId10"/>
  </p:sldLayoutIdLst>
  <p:transition/>
  <p:hf hdr="0"/>
  <p:txStyles>
    <p:titleStyle>
      <a:lvl1pPr algn="l" defTabSz="455613" rtl="0" eaLnBrk="0" fontAlgn="base" hangingPunct="0">
        <a:spcBef>
          <a:spcPct val="0"/>
        </a:spcBef>
        <a:spcAft>
          <a:spcPct val="0"/>
        </a:spcAft>
        <a:defRPr sz="30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455613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</a:defRPr>
      </a:lvl2pPr>
      <a:lvl3pPr algn="l" defTabSz="455613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</a:defRPr>
      </a:lvl3pPr>
      <a:lvl4pPr algn="l" defTabSz="455613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</a:defRPr>
      </a:lvl4pPr>
      <a:lvl5pPr algn="l" defTabSz="455613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</a:defRPr>
      </a:lvl5pPr>
      <a:lvl6pPr marL="457200" algn="l" defTabSz="455613" rtl="0" fontAlgn="base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</a:defRPr>
      </a:lvl6pPr>
      <a:lvl7pPr marL="914400" algn="l" defTabSz="455613" rtl="0" fontAlgn="base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</a:defRPr>
      </a:lvl7pPr>
      <a:lvl8pPr marL="1371600" algn="l" defTabSz="455613" rtl="0" fontAlgn="base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</a:defRPr>
      </a:lvl8pPr>
      <a:lvl9pPr marL="1828800" algn="l" defTabSz="455613" rtl="0" fontAlgn="base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Arial" charset="0"/>
        </a:defRPr>
      </a:lvl9pPr>
    </p:titleStyle>
    <p:bodyStyle>
      <a:lvl1pPr marL="341313" indent="-341313" algn="l" defTabSz="455613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400" b="1" kern="1200" cap="all">
          <a:solidFill>
            <a:schemeClr val="accent1"/>
          </a:solidFill>
          <a:latin typeface="+mn-lt"/>
          <a:ea typeface="+mn-ea"/>
          <a:cs typeface="+mn-cs"/>
        </a:defRPr>
      </a:lvl1pPr>
      <a:lvl2pPr marL="741363" indent="-284163" algn="l" defTabSz="455613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4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1413" indent="-227013" algn="l" defTabSz="455613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000" b="1" kern="1200" cap="all">
          <a:solidFill>
            <a:schemeClr val="accent1"/>
          </a:solidFill>
          <a:latin typeface="+mn-lt"/>
          <a:ea typeface="+mn-ea"/>
          <a:cs typeface="+mn-cs"/>
        </a:defRPr>
      </a:lvl3pPr>
      <a:lvl4pPr marL="1598613" indent="-227013" algn="l" defTabSz="455613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5813" indent="-227013" algn="l" defTabSz="455613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8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340" indent="-228577" algn="l" defTabSz="457153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92" indent="-228577" algn="l" defTabSz="457153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45" indent="-228577" algn="l" defTabSz="457153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797" indent="-228577" algn="l" defTabSz="457153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4571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3" algn="l" defTabSz="4571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5" algn="l" defTabSz="4571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58" algn="l" defTabSz="4571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0" algn="l" defTabSz="4571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63" algn="l" defTabSz="4571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15" algn="l" defTabSz="4571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68" algn="l" defTabSz="4571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20" algn="l" defTabSz="4571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156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85753" y="214317"/>
            <a:ext cx="7429500" cy="857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320" tIns="45663" rIns="91320" bIns="45663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>Образец</a:t>
            </a:r>
          </a:p>
        </p:txBody>
      </p:sp>
      <p:pic>
        <p:nvPicPr>
          <p:cNvPr id="3075" name="Picture 14" descr="voronezh2005_obl_coa_n7569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0" y="357198"/>
            <a:ext cx="73660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466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500817"/>
            <a:ext cx="2895600" cy="252412"/>
          </a:xfrm>
          <a:prstGeom prst="rect">
            <a:avLst/>
          </a:prstGeom>
          <a:solidFill>
            <a:srgbClr val="22FE66">
              <a:alpha val="49000"/>
            </a:srgbClr>
          </a:solidFill>
          <a:ln w="9525">
            <a:solidFill>
              <a:srgbClr val="22FE66"/>
            </a:solidFill>
            <a:miter lim="800000"/>
            <a:headEnd/>
            <a:tailEnd/>
          </a:ln>
          <a:effectLst/>
        </p:spPr>
        <p:txBody>
          <a:bodyPr vert="horz" wrap="square" lIns="91320" tIns="45663" rIns="91320" bIns="45663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Century Gothic" pitchFamily="34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285759" y="1285875"/>
            <a:ext cx="8429625" cy="1588"/>
          </a:xfrm>
          <a:prstGeom prst="line">
            <a:avLst/>
          </a:prstGeom>
          <a:ln w="50800">
            <a:solidFill>
              <a:srgbClr val="00B050"/>
            </a:solidFill>
            <a:headEnd type="non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78" name="Текст 7"/>
          <p:cNvSpPr>
            <a:spLocks noGrp="1"/>
          </p:cNvSpPr>
          <p:nvPr>
            <p:ph type="body" idx="1"/>
          </p:nvPr>
        </p:nvSpPr>
        <p:spPr bwMode="auto">
          <a:xfrm>
            <a:off x="5572127" y="1643084"/>
            <a:ext cx="3143250" cy="4643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320" tIns="45663" rIns="91320" bIns="45663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8642" r:id="rId1"/>
    <p:sldLayoutId id="2147488643" r:id="rId2"/>
    <p:sldLayoutId id="2147488506" r:id="rId3"/>
    <p:sldLayoutId id="2147488507" r:id="rId4"/>
    <p:sldLayoutId id="2147488508" r:id="rId5"/>
    <p:sldLayoutId id="2147488509" r:id="rId6"/>
    <p:sldLayoutId id="2147488644" r:id="rId7"/>
    <p:sldLayoutId id="2147488645" r:id="rId8"/>
  </p:sldLayoutIdLst>
  <p:transition/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entury Gothic" pitchFamily="34" charset="0"/>
        </a:defRPr>
      </a:lvl5pPr>
      <a:lvl6pPr marL="45663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3263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69893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6525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469317" indent="-469317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906920" indent="-43602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376235" indent="-467724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400">
          <a:solidFill>
            <a:schemeClr val="tx1"/>
          </a:solidFill>
          <a:latin typeface="+mn-lt"/>
        </a:defRPr>
      </a:lvl3pPr>
      <a:lvl4pPr marL="1824938" indent="-437601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294254" indent="-467724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</a:defRPr>
      </a:lvl5pPr>
      <a:lvl6pPr marL="2750884" indent="-46772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</a:defRPr>
      </a:lvl6pPr>
      <a:lvl7pPr marL="3207519" indent="-46772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</a:defRPr>
      </a:lvl7pPr>
      <a:lvl8pPr marL="3664139" indent="-46772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</a:defRPr>
      </a:lvl8pPr>
      <a:lvl9pPr marL="4120772" indent="-46772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630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263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9893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6525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3154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9784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6410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3043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6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665414" y="0"/>
            <a:ext cx="6262687" cy="7699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320" tIns="45663" rIns="91320" bIns="456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17525" y="1249363"/>
            <a:ext cx="8108950" cy="4945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20" tIns="45663" rIns="91320" bIns="456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588125"/>
            <a:ext cx="21336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20" tIns="45663" rIns="91320" bIns="45663" numCol="1" anchor="t" anchorCtr="0" compatLnSpc="1">
            <a:prstTxWarp prst="textNoShape">
              <a:avLst/>
            </a:prstTxWarp>
          </a:bodyPr>
          <a:lstStyle>
            <a:lvl1pPr algn="r">
              <a:buFontTx/>
              <a:buNone/>
              <a:defRPr sz="1200" b="1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CF2B1D3-AFAA-4CE1-8A1A-52DDA2DE2D6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8646" r:id="rId1"/>
    <p:sldLayoutId id="2147488510" r:id="rId2"/>
    <p:sldLayoutId id="2147488511" r:id="rId3"/>
    <p:sldLayoutId id="2147488512" r:id="rId4"/>
    <p:sldLayoutId id="2147488513" r:id="rId5"/>
    <p:sldLayoutId id="2147488514" r:id="rId6"/>
    <p:sldLayoutId id="2147488515" r:id="rId7"/>
    <p:sldLayoutId id="2147488516" r:id="rId8"/>
    <p:sldLayoutId id="2147488517" r:id="rId9"/>
    <p:sldLayoutId id="2147488518" r:id="rId10"/>
    <p:sldLayoutId id="2147488519" r:id="rId11"/>
    <p:sldLayoutId id="2147488520" r:id="rId12"/>
    <p:sldLayoutId id="2147488647" r:id="rId13"/>
    <p:sldLayoutId id="2147488827" r:id="rId14"/>
  </p:sldLayoutIdLst>
  <p:transition/>
  <p:hf sldNum="0" hdr="0" ft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Verdana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Verdana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Verdana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Verdana" pitchFamily="34" charset="0"/>
        </a:defRPr>
      </a:lvl5pPr>
      <a:lvl6pPr marL="456630" algn="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Verdana" pitchFamily="34" charset="0"/>
        </a:defRPr>
      </a:lvl6pPr>
      <a:lvl7pPr marL="913263" algn="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Verdana" pitchFamily="34" charset="0"/>
        </a:defRPr>
      </a:lvl7pPr>
      <a:lvl8pPr marL="1369893" algn="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Verdana" pitchFamily="34" charset="0"/>
        </a:defRPr>
      </a:lvl8pPr>
      <a:lvl9pPr marL="1826525" algn="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Verdana" pitchFamily="34" charset="0"/>
        </a:defRPr>
      </a:lvl9pPr>
    </p:titleStyle>
    <p:bodyStyle>
      <a:lvl1pPr marL="342474" indent="-342474" algn="l" rtl="0" eaLnBrk="0" fontAlgn="base" hangingPunct="0">
        <a:spcBef>
          <a:spcPct val="60000"/>
        </a:spcBef>
        <a:spcAft>
          <a:spcPct val="0"/>
        </a:spcAft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025" indent="-285393" algn="l" rtl="0" eaLnBrk="0" fontAlgn="base" hangingPunct="0">
        <a:spcBef>
          <a:spcPct val="6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2pPr>
      <a:lvl3pPr marL="1141578" indent="-228315" algn="l" rtl="0" eaLnBrk="0" fontAlgn="base" hangingPunct="0">
        <a:spcBef>
          <a:spcPct val="60000"/>
        </a:spcBef>
        <a:spcAft>
          <a:spcPct val="0"/>
        </a:spcAft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3pPr>
      <a:lvl4pPr marL="1598207" indent="-228315" algn="l" rtl="0" eaLnBrk="0" fontAlgn="base" hangingPunct="0">
        <a:spcBef>
          <a:spcPct val="6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4pPr>
      <a:lvl5pPr marL="2054839" indent="-228315" algn="l" rtl="0" eaLnBrk="0" fontAlgn="base" hangingPunct="0">
        <a:spcBef>
          <a:spcPct val="60000"/>
        </a:spcBef>
        <a:spcAft>
          <a:spcPct val="0"/>
        </a:spcAft>
        <a:buChar char="»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5pPr>
      <a:lvl6pPr marL="2511470" indent="-228315" algn="l" rtl="0" eaLnBrk="1" fontAlgn="base" hangingPunct="1">
        <a:spcBef>
          <a:spcPct val="60000"/>
        </a:spcBef>
        <a:spcAft>
          <a:spcPct val="0"/>
        </a:spcAft>
        <a:buChar char="»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6pPr>
      <a:lvl7pPr marL="2968100" indent="-228315" algn="l" rtl="0" eaLnBrk="1" fontAlgn="base" hangingPunct="1">
        <a:spcBef>
          <a:spcPct val="60000"/>
        </a:spcBef>
        <a:spcAft>
          <a:spcPct val="0"/>
        </a:spcAft>
        <a:buChar char="»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7pPr>
      <a:lvl8pPr marL="3424731" indent="-228315" algn="l" rtl="0" eaLnBrk="1" fontAlgn="base" hangingPunct="1">
        <a:spcBef>
          <a:spcPct val="60000"/>
        </a:spcBef>
        <a:spcAft>
          <a:spcPct val="0"/>
        </a:spcAft>
        <a:buChar char="»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8pPr>
      <a:lvl9pPr marL="3881360" indent="-228315" algn="l" rtl="0" eaLnBrk="1" fontAlgn="base" hangingPunct="1">
        <a:spcBef>
          <a:spcPct val="60000"/>
        </a:spcBef>
        <a:spcAft>
          <a:spcPct val="0"/>
        </a:spcAft>
        <a:buChar char="»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630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263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9893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6525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3154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9784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6410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3043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3550" y="1565295"/>
            <a:ext cx="8339138" cy="467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17981" bIns="456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sp>
        <p:nvSpPr>
          <p:cNvPr id="42496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-55555" y="6489721"/>
            <a:ext cx="576263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20" tIns="45663" rIns="91320" bIns="45663" numCol="1" anchor="t" anchorCtr="0" compatLnSpc="1">
            <a:prstTxWarp prst="textNoShape">
              <a:avLst/>
            </a:prstTxWarp>
          </a:bodyPr>
          <a:lstStyle>
            <a:lvl1pPr algn="ctr">
              <a:defRPr b="1">
                <a:solidFill>
                  <a:schemeClr val="bg1"/>
                </a:solidFill>
                <a:latin typeface="+mn-lt"/>
                <a:cs typeface="Arial" charset="0"/>
              </a:defRPr>
            </a:lvl1pPr>
          </a:lstStyle>
          <a:p>
            <a:pPr>
              <a:defRPr/>
            </a:pPr>
            <a:fld id="{7E69586F-C32E-47B9-AD28-B6F5BAA8312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63554" y="53975"/>
            <a:ext cx="734853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663" rIns="91320" bIns="456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125" name="Line 6"/>
          <p:cNvSpPr>
            <a:spLocks noChangeShapeType="1"/>
          </p:cNvSpPr>
          <p:nvPr/>
        </p:nvSpPr>
        <p:spPr bwMode="auto">
          <a:xfrm>
            <a:off x="463550" y="6496050"/>
            <a:ext cx="0" cy="361951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320" tIns="45663" rIns="91320" bIns="45663"/>
          <a:lstStyle/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8648" r:id="rId1"/>
    <p:sldLayoutId id="2147488521" r:id="rId2"/>
    <p:sldLayoutId id="2147488522" r:id="rId3"/>
    <p:sldLayoutId id="2147488523" r:id="rId4"/>
    <p:sldLayoutId id="2147488524" r:id="rId5"/>
    <p:sldLayoutId id="2147488525" r:id="rId6"/>
    <p:sldLayoutId id="2147488526" r:id="rId7"/>
    <p:sldLayoutId id="2147488527" r:id="rId8"/>
    <p:sldLayoutId id="2147488528" r:id="rId9"/>
    <p:sldLayoutId id="2147488529" r:id="rId10"/>
    <p:sldLayoutId id="2147488530" r:id="rId11"/>
    <p:sldLayoutId id="2147488531" r:id="rId12"/>
    <p:sldLayoutId id="2147488828" r:id="rId13"/>
  </p:sldLayoutIdLst>
  <p:transition/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5pPr>
      <a:lvl6pPr marL="45663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6pPr>
      <a:lvl7pPr marL="913263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7pPr>
      <a:lvl8pPr marL="1369893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8pPr>
      <a:lvl9pPr marL="1826525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9pPr>
    </p:titleStyle>
    <p:bodyStyle>
      <a:lvl1pPr marL="267954" indent="-267954" algn="l" rtl="0" eaLnBrk="0" fontAlgn="base" hangingPunct="0">
        <a:spcBef>
          <a:spcPct val="0"/>
        </a:spcBef>
        <a:spcAft>
          <a:spcPct val="30000"/>
        </a:spcAft>
        <a:buClr>
          <a:schemeClr val="accent2"/>
        </a:buClr>
        <a:buFont typeface="Trebuchet MS" pitchFamily="34" charset="0"/>
        <a:buChar char="●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537493" indent="-267954" algn="l" rtl="0" eaLnBrk="0" fontAlgn="base" hangingPunct="0">
        <a:spcBef>
          <a:spcPct val="0"/>
        </a:spcBef>
        <a:spcAft>
          <a:spcPct val="30000"/>
        </a:spcAft>
        <a:buClr>
          <a:schemeClr val="accent2"/>
        </a:buClr>
        <a:buFont typeface="Trebuchet MS" pitchFamily="34" charset="0"/>
        <a:buChar char="●"/>
        <a:defRPr sz="2400">
          <a:solidFill>
            <a:schemeClr val="tx1"/>
          </a:solidFill>
          <a:latin typeface="+mn-lt"/>
        </a:defRPr>
      </a:lvl2pPr>
      <a:lvl3pPr marL="1230367" indent="-228315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37845" indent="-228315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4839" indent="-228315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1470" indent="-228315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68100" indent="-228315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4731" indent="-228315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1360" indent="-228315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630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263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9893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6525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3154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9784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6410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3043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3550" y="1565295"/>
            <a:ext cx="8339138" cy="467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17981" bIns="456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sp>
        <p:nvSpPr>
          <p:cNvPr id="45568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-55555" y="6489721"/>
            <a:ext cx="576263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20" tIns="45663" rIns="91320" bIns="45663" numCol="1" anchor="t" anchorCtr="0" compatLnSpc="1">
            <a:prstTxWarp prst="textNoShape">
              <a:avLst/>
            </a:prstTxWarp>
          </a:bodyPr>
          <a:lstStyle>
            <a:lvl1pPr algn="ctr">
              <a:defRPr b="1">
                <a:solidFill>
                  <a:schemeClr val="bg1"/>
                </a:solidFill>
                <a:latin typeface="+mn-lt"/>
                <a:cs typeface="Arial" charset="0"/>
              </a:defRPr>
            </a:lvl1pPr>
          </a:lstStyle>
          <a:p>
            <a:pPr>
              <a:defRPr/>
            </a:pPr>
            <a:fld id="{22623F25-0CC8-473B-A755-A5D452D0DC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63554" y="53975"/>
            <a:ext cx="734853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663" rIns="91320" bIns="456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149" name="Line 5"/>
          <p:cNvSpPr>
            <a:spLocks noChangeShapeType="1"/>
          </p:cNvSpPr>
          <p:nvPr/>
        </p:nvSpPr>
        <p:spPr bwMode="auto">
          <a:xfrm>
            <a:off x="463550" y="6496050"/>
            <a:ext cx="0" cy="361951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320" tIns="45663" rIns="91320" bIns="45663"/>
          <a:lstStyle/>
          <a:p>
            <a:endParaRPr lang="ru-RU"/>
          </a:p>
        </p:txBody>
      </p:sp>
      <p:sp>
        <p:nvSpPr>
          <p:cNvPr id="455687" name="AutoShape 7"/>
          <p:cNvSpPr>
            <a:spLocks noChangeArrowheads="1"/>
          </p:cNvSpPr>
          <p:nvPr/>
        </p:nvSpPr>
        <p:spPr bwMode="auto">
          <a:xfrm>
            <a:off x="7577142" y="6345241"/>
            <a:ext cx="292100" cy="234951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folHlink">
                  <a:gamma/>
                  <a:shade val="86275"/>
                  <a:invGamma/>
                  <a:alpha val="70000"/>
                </a:schemeClr>
              </a:gs>
              <a:gs pos="100000">
                <a:schemeClr val="folHlink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lIns="91320" tIns="0" rIns="91320" bIns="45663" anchorCtr="1"/>
          <a:lstStyle/>
          <a:p>
            <a:pPr algn="ctr">
              <a:defRPr/>
            </a:pPr>
            <a:r>
              <a:rPr lang="ru-RU" sz="1400" b="1">
                <a:solidFill>
                  <a:schemeClr val="bg1"/>
                </a:solidFill>
                <a:latin typeface="Trebuchet MS" pitchFamily="34" charset="0"/>
              </a:rPr>
              <a:t>2</a:t>
            </a:r>
          </a:p>
        </p:txBody>
      </p:sp>
      <p:sp>
        <p:nvSpPr>
          <p:cNvPr id="455688" name="AutoShape 8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7888289" y="6323017"/>
            <a:ext cx="292100" cy="234951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folHlink">
                  <a:gamma/>
                  <a:shade val="86275"/>
                  <a:invGamma/>
                  <a:alpha val="70000"/>
                </a:schemeClr>
              </a:gs>
              <a:gs pos="100000">
                <a:schemeClr val="folHlink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lIns="91320" tIns="0" rIns="91320" bIns="45663" anchorCtr="1"/>
          <a:lstStyle/>
          <a:p>
            <a:pPr algn="ctr">
              <a:defRPr/>
            </a:pPr>
            <a:r>
              <a:rPr lang="ru-RU" sz="1400" b="1">
                <a:solidFill>
                  <a:schemeClr val="bg1"/>
                </a:solidFill>
                <a:latin typeface="Trebuchet MS" pitchFamily="34" charset="0"/>
              </a:rPr>
              <a:t>3</a:t>
            </a:r>
          </a:p>
        </p:txBody>
      </p:sp>
      <p:sp>
        <p:nvSpPr>
          <p:cNvPr id="455689" name="AutoShape 9"/>
          <p:cNvSpPr>
            <a:spLocks noChangeArrowheads="1"/>
          </p:cNvSpPr>
          <p:nvPr/>
        </p:nvSpPr>
        <p:spPr bwMode="auto">
          <a:xfrm>
            <a:off x="8199438" y="6289677"/>
            <a:ext cx="292100" cy="234951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folHlink">
                  <a:gamma/>
                  <a:shade val="86275"/>
                  <a:invGamma/>
                  <a:alpha val="70000"/>
                </a:schemeClr>
              </a:gs>
              <a:gs pos="100000">
                <a:schemeClr val="folHlink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lIns="91320" tIns="0" rIns="91320" bIns="45663" anchorCtr="1"/>
          <a:lstStyle/>
          <a:p>
            <a:pPr algn="ctr">
              <a:defRPr/>
            </a:pPr>
            <a:r>
              <a:rPr lang="ru-RU" sz="1400" b="1">
                <a:solidFill>
                  <a:schemeClr val="bg1"/>
                </a:solidFill>
                <a:latin typeface="Trebuchet MS" pitchFamily="34" charset="0"/>
              </a:rPr>
              <a:t>4</a:t>
            </a:r>
          </a:p>
        </p:txBody>
      </p:sp>
      <p:sp>
        <p:nvSpPr>
          <p:cNvPr id="455690" name="AutoShape 10"/>
          <p:cNvSpPr>
            <a:spLocks noChangeArrowheads="1"/>
          </p:cNvSpPr>
          <p:nvPr/>
        </p:nvSpPr>
        <p:spPr bwMode="auto">
          <a:xfrm>
            <a:off x="8510588" y="6261101"/>
            <a:ext cx="292100" cy="234951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folHlink">
                  <a:gamma/>
                  <a:shade val="86275"/>
                  <a:invGamma/>
                  <a:alpha val="70000"/>
                </a:schemeClr>
              </a:gs>
              <a:gs pos="100000">
                <a:schemeClr val="folHlink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lIns="91320" tIns="0" rIns="91320" bIns="45663" anchorCtr="1"/>
          <a:lstStyle/>
          <a:p>
            <a:pPr algn="ctr">
              <a:defRPr/>
            </a:pPr>
            <a:r>
              <a:rPr lang="ru-RU" sz="1400" b="1">
                <a:solidFill>
                  <a:schemeClr val="bg1"/>
                </a:solidFill>
                <a:latin typeface="Trebuchet MS" pitchFamily="34" charset="0"/>
              </a:rPr>
              <a:t>5</a:t>
            </a:r>
          </a:p>
        </p:txBody>
      </p:sp>
      <p:grpSp>
        <p:nvGrpSpPr>
          <p:cNvPr id="6154" name="Group 12"/>
          <p:cNvGrpSpPr>
            <a:grpSpLocks/>
          </p:cNvGrpSpPr>
          <p:nvPr/>
        </p:nvGrpSpPr>
        <p:grpSpPr bwMode="auto">
          <a:xfrm>
            <a:off x="7265988" y="6372226"/>
            <a:ext cx="292100" cy="234951"/>
            <a:chOff x="4577" y="4014"/>
            <a:chExt cx="184" cy="148"/>
          </a:xfrm>
        </p:grpSpPr>
        <p:sp>
          <p:nvSpPr>
            <p:cNvPr id="6155" name="AutoShape 6">
              <a:hlinkClick r:id="" action="ppaction://noaction"/>
            </p:cNvPr>
            <p:cNvSpPr>
              <a:spLocks noChangeArrowheads="1"/>
            </p:cNvSpPr>
            <p:nvPr userDrawn="1"/>
          </p:nvSpPr>
          <p:spPr bwMode="auto">
            <a:xfrm>
              <a:off x="4577" y="4014"/>
              <a:ext cx="184" cy="148"/>
            </a:xfrm>
            <a:prstGeom prst="roundRect">
              <a:avLst>
                <a:gd name="adj" fmla="val 16667"/>
              </a:avLst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tIns="0" anchorCtr="1"/>
            <a:lstStyle/>
            <a:p>
              <a:pPr algn="ctr"/>
              <a:r>
                <a:rPr lang="ru-RU" sz="1400" b="1">
                  <a:solidFill>
                    <a:schemeClr val="bg1"/>
                  </a:solidFill>
                  <a:latin typeface="Trebuchet MS" pitchFamily="34" charset="0"/>
                </a:rPr>
                <a:t>1</a:t>
              </a:r>
            </a:p>
          </p:txBody>
        </p:sp>
        <p:sp>
          <p:nvSpPr>
            <p:cNvPr id="6156" name="Line 11"/>
            <p:cNvSpPr>
              <a:spLocks noChangeShapeType="1"/>
            </p:cNvSpPr>
            <p:nvPr userDrawn="1"/>
          </p:nvSpPr>
          <p:spPr bwMode="auto">
            <a:xfrm flipV="1">
              <a:off x="4579" y="4152"/>
              <a:ext cx="181" cy="10"/>
            </a:xfrm>
            <a:prstGeom prst="line">
              <a:avLst/>
            </a:prstGeom>
            <a:noFill/>
            <a:ln w="28575">
              <a:solidFill>
                <a:schemeClr val="fol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8649" r:id="rId1"/>
    <p:sldLayoutId id="2147488532" r:id="rId2"/>
    <p:sldLayoutId id="2147488533" r:id="rId3"/>
    <p:sldLayoutId id="2147488534" r:id="rId4"/>
    <p:sldLayoutId id="2147488535" r:id="rId5"/>
    <p:sldLayoutId id="2147488536" r:id="rId6"/>
    <p:sldLayoutId id="2147488537" r:id="rId7"/>
    <p:sldLayoutId id="2147488538" r:id="rId8"/>
    <p:sldLayoutId id="2147488539" r:id="rId9"/>
    <p:sldLayoutId id="2147488540" r:id="rId10"/>
    <p:sldLayoutId id="2147488541" r:id="rId11"/>
    <p:sldLayoutId id="2147488821" r:id="rId12"/>
  </p:sldLayoutIdLst>
  <p:transition/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5pPr>
      <a:lvl6pPr marL="45663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6pPr>
      <a:lvl7pPr marL="913263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7pPr>
      <a:lvl8pPr marL="1369893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8pPr>
      <a:lvl9pPr marL="1826525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9pPr>
    </p:titleStyle>
    <p:bodyStyle>
      <a:lvl1pPr marL="267954" indent="-267954" algn="l" rtl="0" eaLnBrk="0" fontAlgn="base" hangingPunct="0">
        <a:spcBef>
          <a:spcPct val="0"/>
        </a:spcBef>
        <a:spcAft>
          <a:spcPct val="30000"/>
        </a:spcAft>
        <a:buClr>
          <a:schemeClr val="accent2"/>
        </a:buClr>
        <a:buFont typeface="Trebuchet MS" pitchFamily="34" charset="0"/>
        <a:buChar char="●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537493" indent="-267954" algn="l" rtl="0" eaLnBrk="0" fontAlgn="base" hangingPunct="0">
        <a:spcBef>
          <a:spcPct val="0"/>
        </a:spcBef>
        <a:spcAft>
          <a:spcPct val="30000"/>
        </a:spcAft>
        <a:buClr>
          <a:schemeClr val="accent2"/>
        </a:buClr>
        <a:buFont typeface="Trebuchet MS" pitchFamily="34" charset="0"/>
        <a:buChar char="●"/>
        <a:defRPr sz="2400">
          <a:solidFill>
            <a:schemeClr val="tx1"/>
          </a:solidFill>
          <a:latin typeface="+mn-lt"/>
        </a:defRPr>
      </a:lvl2pPr>
      <a:lvl3pPr marL="1230367" indent="-228315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37845" indent="-228315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4839" indent="-228315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1470" indent="-228315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68100" indent="-228315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4731" indent="-228315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1360" indent="-228315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630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263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9893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6525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3154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9784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6410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3043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3550" y="1565295"/>
            <a:ext cx="8339138" cy="467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17981" bIns="456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sp>
        <p:nvSpPr>
          <p:cNvPr id="45773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-55555" y="6489721"/>
            <a:ext cx="576263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20" tIns="45663" rIns="91320" bIns="45663" numCol="1" anchor="t" anchorCtr="0" compatLnSpc="1">
            <a:prstTxWarp prst="textNoShape">
              <a:avLst/>
            </a:prstTxWarp>
          </a:bodyPr>
          <a:lstStyle>
            <a:lvl1pPr algn="ctr">
              <a:defRPr b="1">
                <a:solidFill>
                  <a:schemeClr val="bg1"/>
                </a:solidFill>
                <a:latin typeface="+mn-lt"/>
                <a:cs typeface="Arial" charset="0"/>
              </a:defRPr>
            </a:lvl1pPr>
          </a:lstStyle>
          <a:p>
            <a:pPr>
              <a:defRPr/>
            </a:pPr>
            <a:fld id="{F36269C1-179A-444B-BFDB-B74569F8F4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63554" y="53975"/>
            <a:ext cx="734853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663" rIns="91320" bIns="456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7173" name="Line 5"/>
          <p:cNvSpPr>
            <a:spLocks noChangeShapeType="1"/>
          </p:cNvSpPr>
          <p:nvPr/>
        </p:nvSpPr>
        <p:spPr bwMode="auto">
          <a:xfrm>
            <a:off x="463550" y="6496050"/>
            <a:ext cx="0" cy="361951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320" tIns="45663" rIns="91320" bIns="45663"/>
          <a:lstStyle/>
          <a:p>
            <a:endParaRPr lang="ru-RU"/>
          </a:p>
        </p:txBody>
      </p:sp>
      <p:sp>
        <p:nvSpPr>
          <p:cNvPr id="457734" name="AutoShape 6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7265988" y="6372226"/>
            <a:ext cx="292100" cy="234951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folHlink">
                  <a:gamma/>
                  <a:shade val="86275"/>
                  <a:invGamma/>
                  <a:alpha val="70000"/>
                </a:schemeClr>
              </a:gs>
              <a:gs pos="100000">
                <a:schemeClr val="folHlink"/>
              </a:gs>
            </a:gsLst>
            <a:lin ang="5400000" scaled="1"/>
          </a:gradFill>
          <a:ln w="9525" algn="ctr">
            <a:noFill/>
            <a:round/>
            <a:headEnd/>
            <a:tailEnd/>
          </a:ln>
          <a:effectLst/>
        </p:spPr>
        <p:txBody>
          <a:bodyPr wrap="none" lIns="91320" tIns="0" rIns="91320" bIns="45663" anchorCtr="1"/>
          <a:lstStyle/>
          <a:p>
            <a:pPr algn="ctr">
              <a:defRPr/>
            </a:pPr>
            <a:r>
              <a:rPr lang="ru-RU" sz="1400" b="1">
                <a:solidFill>
                  <a:schemeClr val="bg1"/>
                </a:solidFill>
                <a:latin typeface="Trebuchet MS" pitchFamily="34" charset="0"/>
              </a:rPr>
              <a:t>1</a:t>
            </a:r>
          </a:p>
        </p:txBody>
      </p:sp>
      <p:sp>
        <p:nvSpPr>
          <p:cNvPr id="457736" name="AutoShape 8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7888289" y="6323017"/>
            <a:ext cx="292100" cy="234951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folHlink">
                  <a:gamma/>
                  <a:shade val="86275"/>
                  <a:invGamma/>
                  <a:alpha val="70000"/>
                </a:schemeClr>
              </a:gs>
              <a:gs pos="100000">
                <a:schemeClr val="folHlink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lIns="91320" tIns="0" rIns="91320" bIns="45663" anchorCtr="1"/>
          <a:lstStyle/>
          <a:p>
            <a:pPr algn="ctr">
              <a:defRPr/>
            </a:pPr>
            <a:r>
              <a:rPr lang="ru-RU" sz="1400" b="1">
                <a:solidFill>
                  <a:schemeClr val="bg1"/>
                </a:solidFill>
                <a:latin typeface="Trebuchet MS" pitchFamily="34" charset="0"/>
              </a:rPr>
              <a:t>3</a:t>
            </a:r>
          </a:p>
        </p:txBody>
      </p:sp>
      <p:sp>
        <p:nvSpPr>
          <p:cNvPr id="457737" name="AutoShape 9"/>
          <p:cNvSpPr>
            <a:spLocks noChangeArrowheads="1"/>
          </p:cNvSpPr>
          <p:nvPr/>
        </p:nvSpPr>
        <p:spPr bwMode="auto">
          <a:xfrm>
            <a:off x="8199438" y="6289677"/>
            <a:ext cx="292100" cy="234951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folHlink">
                  <a:gamma/>
                  <a:shade val="86275"/>
                  <a:invGamma/>
                  <a:alpha val="70000"/>
                </a:schemeClr>
              </a:gs>
              <a:gs pos="100000">
                <a:schemeClr val="folHlink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lIns="91320" tIns="0" rIns="91320" bIns="45663" anchorCtr="1"/>
          <a:lstStyle/>
          <a:p>
            <a:pPr algn="ctr">
              <a:defRPr/>
            </a:pPr>
            <a:r>
              <a:rPr lang="ru-RU" sz="1400" b="1">
                <a:solidFill>
                  <a:schemeClr val="bg1"/>
                </a:solidFill>
                <a:latin typeface="Trebuchet MS" pitchFamily="34" charset="0"/>
              </a:rPr>
              <a:t>4</a:t>
            </a:r>
          </a:p>
        </p:txBody>
      </p:sp>
      <p:sp>
        <p:nvSpPr>
          <p:cNvPr id="457738" name="AutoShape 10"/>
          <p:cNvSpPr>
            <a:spLocks noChangeArrowheads="1"/>
          </p:cNvSpPr>
          <p:nvPr/>
        </p:nvSpPr>
        <p:spPr bwMode="auto">
          <a:xfrm>
            <a:off x="8510588" y="6261101"/>
            <a:ext cx="292100" cy="234951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folHlink">
                  <a:gamma/>
                  <a:shade val="86275"/>
                  <a:invGamma/>
                  <a:alpha val="70000"/>
                </a:schemeClr>
              </a:gs>
              <a:gs pos="100000">
                <a:schemeClr val="folHlink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lIns="91320" tIns="0" rIns="91320" bIns="45663" anchorCtr="1"/>
          <a:lstStyle/>
          <a:p>
            <a:pPr algn="ctr">
              <a:defRPr/>
            </a:pPr>
            <a:r>
              <a:rPr lang="ru-RU" sz="1400" b="1">
                <a:solidFill>
                  <a:schemeClr val="bg1"/>
                </a:solidFill>
                <a:latin typeface="Trebuchet MS" pitchFamily="34" charset="0"/>
              </a:rPr>
              <a:t>5</a:t>
            </a:r>
          </a:p>
        </p:txBody>
      </p:sp>
      <p:grpSp>
        <p:nvGrpSpPr>
          <p:cNvPr id="7178" name="Group 12"/>
          <p:cNvGrpSpPr>
            <a:grpSpLocks/>
          </p:cNvGrpSpPr>
          <p:nvPr/>
        </p:nvGrpSpPr>
        <p:grpSpPr bwMode="auto">
          <a:xfrm>
            <a:off x="7577142" y="6345260"/>
            <a:ext cx="292100" cy="238125"/>
            <a:chOff x="4773" y="3997"/>
            <a:chExt cx="184" cy="150"/>
          </a:xfrm>
        </p:grpSpPr>
        <p:sp>
          <p:nvSpPr>
            <p:cNvPr id="7179" name="AutoShape 7"/>
            <p:cNvSpPr>
              <a:spLocks noChangeArrowheads="1"/>
            </p:cNvSpPr>
            <p:nvPr userDrawn="1"/>
          </p:nvSpPr>
          <p:spPr bwMode="auto">
            <a:xfrm>
              <a:off x="4773" y="3997"/>
              <a:ext cx="184" cy="148"/>
            </a:xfrm>
            <a:prstGeom prst="roundRect">
              <a:avLst>
                <a:gd name="adj" fmla="val 16667"/>
              </a:avLst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tIns="0" anchorCtr="1"/>
            <a:lstStyle/>
            <a:p>
              <a:pPr algn="ctr"/>
              <a:r>
                <a:rPr lang="ru-RU" sz="1400" b="1">
                  <a:solidFill>
                    <a:schemeClr val="bg1"/>
                  </a:solidFill>
                  <a:latin typeface="Trebuchet MS" pitchFamily="34" charset="0"/>
                </a:rPr>
                <a:t>2</a:t>
              </a:r>
            </a:p>
          </p:txBody>
        </p:sp>
        <p:sp>
          <p:nvSpPr>
            <p:cNvPr id="7180" name="Line 11"/>
            <p:cNvSpPr>
              <a:spLocks noChangeShapeType="1"/>
            </p:cNvSpPr>
            <p:nvPr userDrawn="1"/>
          </p:nvSpPr>
          <p:spPr bwMode="auto">
            <a:xfrm flipV="1">
              <a:off x="4776" y="4137"/>
              <a:ext cx="181" cy="10"/>
            </a:xfrm>
            <a:prstGeom prst="line">
              <a:avLst/>
            </a:prstGeom>
            <a:noFill/>
            <a:ln w="28575">
              <a:solidFill>
                <a:schemeClr val="fol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8650" r:id="rId1"/>
    <p:sldLayoutId id="2147488542" r:id="rId2"/>
    <p:sldLayoutId id="2147488543" r:id="rId3"/>
    <p:sldLayoutId id="2147488544" r:id="rId4"/>
    <p:sldLayoutId id="2147488545" r:id="rId5"/>
    <p:sldLayoutId id="2147488546" r:id="rId6"/>
    <p:sldLayoutId id="2147488547" r:id="rId7"/>
    <p:sldLayoutId id="2147488548" r:id="rId8"/>
    <p:sldLayoutId id="2147488549" r:id="rId9"/>
    <p:sldLayoutId id="2147488550" r:id="rId10"/>
    <p:sldLayoutId id="2147488551" r:id="rId11"/>
    <p:sldLayoutId id="2147488829" r:id="rId12"/>
  </p:sldLayoutIdLst>
  <p:transition/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5pPr>
      <a:lvl6pPr marL="45663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6pPr>
      <a:lvl7pPr marL="913263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7pPr>
      <a:lvl8pPr marL="1369893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8pPr>
      <a:lvl9pPr marL="1826525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9pPr>
    </p:titleStyle>
    <p:bodyStyle>
      <a:lvl1pPr marL="267954" indent="-267954" algn="l" rtl="0" eaLnBrk="0" fontAlgn="base" hangingPunct="0">
        <a:spcBef>
          <a:spcPct val="0"/>
        </a:spcBef>
        <a:spcAft>
          <a:spcPct val="30000"/>
        </a:spcAft>
        <a:buClr>
          <a:schemeClr val="accent2"/>
        </a:buClr>
        <a:buFont typeface="Trebuchet MS" pitchFamily="34" charset="0"/>
        <a:buChar char="●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537493" indent="-267954" algn="l" rtl="0" eaLnBrk="0" fontAlgn="base" hangingPunct="0">
        <a:spcBef>
          <a:spcPct val="0"/>
        </a:spcBef>
        <a:spcAft>
          <a:spcPct val="30000"/>
        </a:spcAft>
        <a:buClr>
          <a:schemeClr val="accent2"/>
        </a:buClr>
        <a:buFont typeface="Trebuchet MS" pitchFamily="34" charset="0"/>
        <a:buChar char="●"/>
        <a:defRPr sz="2400">
          <a:solidFill>
            <a:schemeClr val="tx1"/>
          </a:solidFill>
          <a:latin typeface="+mn-lt"/>
        </a:defRPr>
      </a:lvl2pPr>
      <a:lvl3pPr marL="1230367" indent="-228315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37845" indent="-228315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4839" indent="-228315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1470" indent="-228315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68100" indent="-228315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4731" indent="-228315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1360" indent="-228315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630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263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9893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6525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3154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9784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6410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3043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3550" y="1565295"/>
            <a:ext cx="8339138" cy="467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17981" bIns="456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sp>
        <p:nvSpPr>
          <p:cNvPr id="45977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-55555" y="6489721"/>
            <a:ext cx="576263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20" tIns="45663" rIns="91320" bIns="45663" numCol="1" anchor="t" anchorCtr="0" compatLnSpc="1">
            <a:prstTxWarp prst="textNoShape">
              <a:avLst/>
            </a:prstTxWarp>
          </a:bodyPr>
          <a:lstStyle>
            <a:lvl1pPr algn="ctr">
              <a:defRPr b="1">
                <a:solidFill>
                  <a:schemeClr val="bg1"/>
                </a:solidFill>
                <a:latin typeface="+mn-lt"/>
                <a:cs typeface="Arial" charset="0"/>
              </a:defRPr>
            </a:lvl1pPr>
          </a:lstStyle>
          <a:p>
            <a:pPr>
              <a:defRPr/>
            </a:pPr>
            <a:fld id="{C523A2E8-8521-4ACB-9820-32A9E54B31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63554" y="53975"/>
            <a:ext cx="734853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663" rIns="91320" bIns="456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8197" name="Line 5"/>
          <p:cNvSpPr>
            <a:spLocks noChangeShapeType="1"/>
          </p:cNvSpPr>
          <p:nvPr/>
        </p:nvSpPr>
        <p:spPr bwMode="auto">
          <a:xfrm>
            <a:off x="463550" y="6496050"/>
            <a:ext cx="0" cy="361951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320" tIns="45663" rIns="91320" bIns="45663"/>
          <a:lstStyle/>
          <a:p>
            <a:endParaRPr lang="ru-RU"/>
          </a:p>
        </p:txBody>
      </p:sp>
      <p:sp>
        <p:nvSpPr>
          <p:cNvPr id="459782" name="AutoShape 6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7265988" y="6372226"/>
            <a:ext cx="292100" cy="234951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folHlink">
                  <a:gamma/>
                  <a:shade val="86275"/>
                  <a:invGamma/>
                  <a:alpha val="70000"/>
                </a:schemeClr>
              </a:gs>
              <a:gs pos="100000">
                <a:schemeClr val="folHlink"/>
              </a:gs>
            </a:gsLst>
            <a:lin ang="5400000" scaled="1"/>
          </a:gradFill>
          <a:ln w="9525" algn="ctr">
            <a:noFill/>
            <a:round/>
            <a:headEnd/>
            <a:tailEnd/>
          </a:ln>
          <a:effectLst/>
        </p:spPr>
        <p:txBody>
          <a:bodyPr wrap="none" lIns="91320" tIns="0" rIns="91320" bIns="45663" anchorCtr="1"/>
          <a:lstStyle/>
          <a:p>
            <a:pPr algn="ctr">
              <a:defRPr/>
            </a:pPr>
            <a:r>
              <a:rPr lang="ru-RU" sz="1400" b="1">
                <a:solidFill>
                  <a:schemeClr val="bg1"/>
                </a:solidFill>
                <a:latin typeface="Trebuchet MS" pitchFamily="34" charset="0"/>
              </a:rPr>
              <a:t>1</a:t>
            </a:r>
          </a:p>
        </p:txBody>
      </p:sp>
      <p:sp>
        <p:nvSpPr>
          <p:cNvPr id="459783" name="AutoShape 7"/>
          <p:cNvSpPr>
            <a:spLocks noChangeArrowheads="1"/>
          </p:cNvSpPr>
          <p:nvPr/>
        </p:nvSpPr>
        <p:spPr bwMode="auto">
          <a:xfrm>
            <a:off x="7577142" y="6345241"/>
            <a:ext cx="292100" cy="234951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folHlink">
                  <a:gamma/>
                  <a:shade val="86275"/>
                  <a:invGamma/>
                  <a:alpha val="70000"/>
                </a:schemeClr>
              </a:gs>
              <a:gs pos="100000">
                <a:schemeClr val="folHlink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lIns="91320" tIns="0" rIns="91320" bIns="45663" anchorCtr="1"/>
          <a:lstStyle/>
          <a:p>
            <a:pPr algn="ctr">
              <a:defRPr/>
            </a:pPr>
            <a:r>
              <a:rPr lang="ru-RU" sz="1400" b="1">
                <a:solidFill>
                  <a:schemeClr val="bg1"/>
                </a:solidFill>
                <a:latin typeface="Trebuchet MS" pitchFamily="34" charset="0"/>
              </a:rPr>
              <a:t>2</a:t>
            </a:r>
          </a:p>
        </p:txBody>
      </p:sp>
      <p:sp>
        <p:nvSpPr>
          <p:cNvPr id="459785" name="AutoShape 9"/>
          <p:cNvSpPr>
            <a:spLocks noChangeArrowheads="1"/>
          </p:cNvSpPr>
          <p:nvPr/>
        </p:nvSpPr>
        <p:spPr bwMode="auto">
          <a:xfrm>
            <a:off x="8199438" y="6289677"/>
            <a:ext cx="292100" cy="234951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folHlink">
                  <a:gamma/>
                  <a:shade val="86275"/>
                  <a:invGamma/>
                  <a:alpha val="70000"/>
                </a:schemeClr>
              </a:gs>
              <a:gs pos="100000">
                <a:schemeClr val="folHlink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lIns="91320" tIns="0" rIns="91320" bIns="45663" anchorCtr="1"/>
          <a:lstStyle/>
          <a:p>
            <a:pPr algn="ctr">
              <a:defRPr/>
            </a:pPr>
            <a:r>
              <a:rPr lang="ru-RU" sz="1400" b="1">
                <a:solidFill>
                  <a:schemeClr val="bg1"/>
                </a:solidFill>
                <a:latin typeface="Trebuchet MS" pitchFamily="34" charset="0"/>
              </a:rPr>
              <a:t>4</a:t>
            </a:r>
          </a:p>
        </p:txBody>
      </p:sp>
      <p:sp>
        <p:nvSpPr>
          <p:cNvPr id="459786" name="AutoShape 10"/>
          <p:cNvSpPr>
            <a:spLocks noChangeArrowheads="1"/>
          </p:cNvSpPr>
          <p:nvPr/>
        </p:nvSpPr>
        <p:spPr bwMode="auto">
          <a:xfrm>
            <a:off x="8510588" y="6261101"/>
            <a:ext cx="292100" cy="234951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folHlink">
                  <a:gamma/>
                  <a:shade val="86275"/>
                  <a:invGamma/>
                  <a:alpha val="70000"/>
                </a:schemeClr>
              </a:gs>
              <a:gs pos="100000">
                <a:schemeClr val="folHlink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lIns="91320" tIns="0" rIns="91320" bIns="45663" anchorCtr="1"/>
          <a:lstStyle/>
          <a:p>
            <a:pPr algn="ctr">
              <a:defRPr/>
            </a:pPr>
            <a:r>
              <a:rPr lang="ru-RU" sz="1400" b="1">
                <a:solidFill>
                  <a:schemeClr val="bg1"/>
                </a:solidFill>
                <a:latin typeface="Trebuchet MS" pitchFamily="34" charset="0"/>
              </a:rPr>
              <a:t>5</a:t>
            </a:r>
          </a:p>
        </p:txBody>
      </p:sp>
      <p:grpSp>
        <p:nvGrpSpPr>
          <p:cNvPr id="8202" name="Group 12"/>
          <p:cNvGrpSpPr>
            <a:grpSpLocks/>
          </p:cNvGrpSpPr>
          <p:nvPr/>
        </p:nvGrpSpPr>
        <p:grpSpPr bwMode="auto">
          <a:xfrm>
            <a:off x="7888289" y="6323017"/>
            <a:ext cx="292100" cy="234951"/>
            <a:chOff x="4969" y="3983"/>
            <a:chExt cx="184" cy="148"/>
          </a:xfrm>
        </p:grpSpPr>
        <p:sp>
          <p:nvSpPr>
            <p:cNvPr id="8203" name="AutoShape 8">
              <a:hlinkClick r:id="" action="ppaction://noaction"/>
            </p:cNvPr>
            <p:cNvSpPr>
              <a:spLocks noChangeArrowheads="1"/>
            </p:cNvSpPr>
            <p:nvPr userDrawn="1"/>
          </p:nvSpPr>
          <p:spPr bwMode="auto">
            <a:xfrm>
              <a:off x="4969" y="3983"/>
              <a:ext cx="184" cy="148"/>
            </a:xfrm>
            <a:prstGeom prst="roundRect">
              <a:avLst>
                <a:gd name="adj" fmla="val 16667"/>
              </a:avLst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tIns="0" anchorCtr="1"/>
            <a:lstStyle/>
            <a:p>
              <a:pPr algn="ctr"/>
              <a:r>
                <a:rPr lang="ru-RU" sz="1400" b="1">
                  <a:solidFill>
                    <a:schemeClr val="bg1"/>
                  </a:solidFill>
                  <a:latin typeface="Trebuchet MS" pitchFamily="34" charset="0"/>
                </a:rPr>
                <a:t>3</a:t>
              </a:r>
            </a:p>
          </p:txBody>
        </p:sp>
        <p:sp>
          <p:nvSpPr>
            <p:cNvPr id="8204" name="Line 11"/>
            <p:cNvSpPr>
              <a:spLocks noChangeShapeType="1"/>
            </p:cNvSpPr>
            <p:nvPr userDrawn="1"/>
          </p:nvSpPr>
          <p:spPr bwMode="auto">
            <a:xfrm flipV="1">
              <a:off x="4972" y="4121"/>
              <a:ext cx="181" cy="10"/>
            </a:xfrm>
            <a:prstGeom prst="line">
              <a:avLst/>
            </a:prstGeom>
            <a:noFill/>
            <a:ln w="28575">
              <a:solidFill>
                <a:schemeClr val="fol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8651" r:id="rId1"/>
    <p:sldLayoutId id="2147488552" r:id="rId2"/>
    <p:sldLayoutId id="2147488553" r:id="rId3"/>
    <p:sldLayoutId id="2147488554" r:id="rId4"/>
    <p:sldLayoutId id="2147488555" r:id="rId5"/>
    <p:sldLayoutId id="2147488556" r:id="rId6"/>
    <p:sldLayoutId id="2147488557" r:id="rId7"/>
    <p:sldLayoutId id="2147488558" r:id="rId8"/>
    <p:sldLayoutId id="2147488559" r:id="rId9"/>
    <p:sldLayoutId id="2147488560" r:id="rId10"/>
    <p:sldLayoutId id="2147488561" r:id="rId11"/>
    <p:sldLayoutId id="2147488826" r:id="rId12"/>
  </p:sldLayoutIdLst>
  <p:transition/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5pPr>
      <a:lvl6pPr marL="45663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6pPr>
      <a:lvl7pPr marL="913263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7pPr>
      <a:lvl8pPr marL="1369893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8pPr>
      <a:lvl9pPr marL="1826525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9pPr>
    </p:titleStyle>
    <p:bodyStyle>
      <a:lvl1pPr marL="267954" indent="-267954" algn="l" rtl="0" eaLnBrk="0" fontAlgn="base" hangingPunct="0">
        <a:spcBef>
          <a:spcPct val="0"/>
        </a:spcBef>
        <a:spcAft>
          <a:spcPct val="30000"/>
        </a:spcAft>
        <a:buClr>
          <a:schemeClr val="accent2"/>
        </a:buClr>
        <a:buFont typeface="Trebuchet MS" pitchFamily="34" charset="0"/>
        <a:buChar char="●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537493" indent="-267954" algn="l" rtl="0" eaLnBrk="0" fontAlgn="base" hangingPunct="0">
        <a:spcBef>
          <a:spcPct val="0"/>
        </a:spcBef>
        <a:spcAft>
          <a:spcPct val="30000"/>
        </a:spcAft>
        <a:buClr>
          <a:schemeClr val="accent2"/>
        </a:buClr>
        <a:buFont typeface="Trebuchet MS" pitchFamily="34" charset="0"/>
        <a:buChar char="●"/>
        <a:defRPr sz="2400">
          <a:solidFill>
            <a:schemeClr val="tx1"/>
          </a:solidFill>
          <a:latin typeface="+mn-lt"/>
        </a:defRPr>
      </a:lvl2pPr>
      <a:lvl3pPr marL="1230367" indent="-228315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37845" indent="-228315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4839" indent="-228315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1470" indent="-228315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68100" indent="-228315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4731" indent="-228315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1360" indent="-228315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630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263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9893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6525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3154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9784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6410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3043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3550" y="1565295"/>
            <a:ext cx="8339138" cy="467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17981" bIns="456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sp>
        <p:nvSpPr>
          <p:cNvPr id="46182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-55555" y="6489721"/>
            <a:ext cx="576263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20" tIns="45663" rIns="91320" bIns="45663" numCol="1" anchor="t" anchorCtr="0" compatLnSpc="1">
            <a:prstTxWarp prst="textNoShape">
              <a:avLst/>
            </a:prstTxWarp>
          </a:bodyPr>
          <a:lstStyle>
            <a:lvl1pPr algn="ctr">
              <a:defRPr b="1">
                <a:solidFill>
                  <a:schemeClr val="bg1"/>
                </a:solidFill>
                <a:latin typeface="+mn-lt"/>
                <a:cs typeface="Arial" charset="0"/>
              </a:defRPr>
            </a:lvl1pPr>
          </a:lstStyle>
          <a:p>
            <a:pPr>
              <a:defRPr/>
            </a:pPr>
            <a:fld id="{83407691-4D7A-437C-981B-2A4AA78A2A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63554" y="53975"/>
            <a:ext cx="734853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663" rIns="91320" bIns="456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9221" name="Line 5"/>
          <p:cNvSpPr>
            <a:spLocks noChangeShapeType="1"/>
          </p:cNvSpPr>
          <p:nvPr/>
        </p:nvSpPr>
        <p:spPr bwMode="auto">
          <a:xfrm>
            <a:off x="463550" y="6496050"/>
            <a:ext cx="0" cy="361951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320" tIns="45663" rIns="91320" bIns="45663"/>
          <a:lstStyle/>
          <a:p>
            <a:endParaRPr lang="ru-RU"/>
          </a:p>
        </p:txBody>
      </p:sp>
      <p:sp>
        <p:nvSpPr>
          <p:cNvPr id="461830" name="AutoShape 6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7265988" y="6372226"/>
            <a:ext cx="292100" cy="234951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folHlink">
                  <a:gamma/>
                  <a:shade val="86275"/>
                  <a:invGamma/>
                  <a:alpha val="70000"/>
                </a:schemeClr>
              </a:gs>
              <a:gs pos="100000">
                <a:schemeClr val="folHlink"/>
              </a:gs>
            </a:gsLst>
            <a:lin ang="5400000" scaled="1"/>
          </a:gradFill>
          <a:ln w="9525" algn="ctr">
            <a:noFill/>
            <a:round/>
            <a:headEnd/>
            <a:tailEnd/>
          </a:ln>
          <a:effectLst/>
        </p:spPr>
        <p:txBody>
          <a:bodyPr wrap="none" lIns="91320" tIns="0" rIns="91320" bIns="45663" anchorCtr="1"/>
          <a:lstStyle/>
          <a:p>
            <a:pPr algn="ctr">
              <a:defRPr/>
            </a:pPr>
            <a:r>
              <a:rPr lang="ru-RU" sz="1400" b="1">
                <a:solidFill>
                  <a:schemeClr val="bg1"/>
                </a:solidFill>
                <a:latin typeface="Trebuchet MS" pitchFamily="34" charset="0"/>
              </a:rPr>
              <a:t>1</a:t>
            </a:r>
          </a:p>
        </p:txBody>
      </p:sp>
      <p:sp>
        <p:nvSpPr>
          <p:cNvPr id="461831" name="AutoShape 7"/>
          <p:cNvSpPr>
            <a:spLocks noChangeArrowheads="1"/>
          </p:cNvSpPr>
          <p:nvPr/>
        </p:nvSpPr>
        <p:spPr bwMode="auto">
          <a:xfrm>
            <a:off x="7577142" y="6345241"/>
            <a:ext cx="292100" cy="234951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folHlink">
                  <a:gamma/>
                  <a:shade val="86275"/>
                  <a:invGamma/>
                  <a:alpha val="70000"/>
                </a:schemeClr>
              </a:gs>
              <a:gs pos="100000">
                <a:schemeClr val="folHlink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lIns="91320" tIns="0" rIns="91320" bIns="45663" anchorCtr="1"/>
          <a:lstStyle/>
          <a:p>
            <a:pPr algn="ctr">
              <a:defRPr/>
            </a:pPr>
            <a:r>
              <a:rPr lang="ru-RU" sz="1400" b="1">
                <a:solidFill>
                  <a:schemeClr val="bg1"/>
                </a:solidFill>
                <a:latin typeface="Trebuchet MS" pitchFamily="34" charset="0"/>
              </a:rPr>
              <a:t>2</a:t>
            </a:r>
          </a:p>
        </p:txBody>
      </p:sp>
      <p:sp>
        <p:nvSpPr>
          <p:cNvPr id="461832" name="AutoShape 8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7888289" y="6323017"/>
            <a:ext cx="292100" cy="234951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folHlink">
                  <a:gamma/>
                  <a:shade val="86275"/>
                  <a:invGamma/>
                  <a:alpha val="70000"/>
                </a:schemeClr>
              </a:gs>
              <a:gs pos="100000">
                <a:schemeClr val="folHlink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lIns="91320" tIns="0" rIns="91320" bIns="45663" anchorCtr="1"/>
          <a:lstStyle/>
          <a:p>
            <a:pPr algn="ctr">
              <a:defRPr/>
            </a:pPr>
            <a:r>
              <a:rPr lang="ru-RU" sz="1400" b="1">
                <a:solidFill>
                  <a:schemeClr val="bg1"/>
                </a:solidFill>
                <a:latin typeface="Trebuchet MS" pitchFamily="34" charset="0"/>
              </a:rPr>
              <a:t>3</a:t>
            </a:r>
          </a:p>
        </p:txBody>
      </p:sp>
      <p:sp>
        <p:nvSpPr>
          <p:cNvPr id="461834" name="AutoShape 10"/>
          <p:cNvSpPr>
            <a:spLocks noChangeArrowheads="1"/>
          </p:cNvSpPr>
          <p:nvPr/>
        </p:nvSpPr>
        <p:spPr bwMode="auto">
          <a:xfrm>
            <a:off x="8510588" y="6261101"/>
            <a:ext cx="292100" cy="234951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folHlink">
                  <a:gamma/>
                  <a:shade val="86275"/>
                  <a:invGamma/>
                  <a:alpha val="70000"/>
                </a:schemeClr>
              </a:gs>
              <a:gs pos="100000">
                <a:schemeClr val="folHlink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lIns="91320" tIns="0" rIns="91320" bIns="45663" anchorCtr="1"/>
          <a:lstStyle/>
          <a:p>
            <a:pPr algn="ctr">
              <a:defRPr/>
            </a:pPr>
            <a:r>
              <a:rPr lang="ru-RU" sz="1400" b="1">
                <a:solidFill>
                  <a:schemeClr val="bg1"/>
                </a:solidFill>
                <a:latin typeface="Trebuchet MS" pitchFamily="34" charset="0"/>
              </a:rPr>
              <a:t>5</a:t>
            </a:r>
          </a:p>
        </p:txBody>
      </p:sp>
      <p:grpSp>
        <p:nvGrpSpPr>
          <p:cNvPr id="9226" name="Group 12"/>
          <p:cNvGrpSpPr>
            <a:grpSpLocks/>
          </p:cNvGrpSpPr>
          <p:nvPr/>
        </p:nvGrpSpPr>
        <p:grpSpPr bwMode="auto">
          <a:xfrm>
            <a:off x="8199438" y="6289675"/>
            <a:ext cx="292100" cy="236539"/>
            <a:chOff x="5165" y="3962"/>
            <a:chExt cx="184" cy="149"/>
          </a:xfrm>
        </p:grpSpPr>
        <p:sp>
          <p:nvSpPr>
            <p:cNvPr id="9227" name="AutoShape 9"/>
            <p:cNvSpPr>
              <a:spLocks noChangeArrowheads="1"/>
            </p:cNvSpPr>
            <p:nvPr userDrawn="1"/>
          </p:nvSpPr>
          <p:spPr bwMode="auto">
            <a:xfrm>
              <a:off x="5165" y="3962"/>
              <a:ext cx="184" cy="148"/>
            </a:xfrm>
            <a:prstGeom prst="roundRect">
              <a:avLst>
                <a:gd name="adj" fmla="val 16667"/>
              </a:avLst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tIns="0" anchorCtr="1"/>
            <a:lstStyle/>
            <a:p>
              <a:pPr algn="ctr"/>
              <a:r>
                <a:rPr lang="ru-RU" sz="1400" b="1">
                  <a:solidFill>
                    <a:schemeClr val="bg1"/>
                  </a:solidFill>
                  <a:latin typeface="Trebuchet MS" pitchFamily="34" charset="0"/>
                </a:rPr>
                <a:t>4</a:t>
              </a:r>
            </a:p>
          </p:txBody>
        </p:sp>
        <p:sp>
          <p:nvSpPr>
            <p:cNvPr id="9228" name="Line 11"/>
            <p:cNvSpPr>
              <a:spLocks noChangeShapeType="1"/>
            </p:cNvSpPr>
            <p:nvPr userDrawn="1"/>
          </p:nvSpPr>
          <p:spPr bwMode="auto">
            <a:xfrm flipV="1">
              <a:off x="5168" y="4101"/>
              <a:ext cx="181" cy="10"/>
            </a:xfrm>
            <a:prstGeom prst="line">
              <a:avLst/>
            </a:prstGeom>
            <a:noFill/>
            <a:ln w="28575">
              <a:solidFill>
                <a:schemeClr val="fol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8652" r:id="rId1"/>
    <p:sldLayoutId id="2147488562" r:id="rId2"/>
    <p:sldLayoutId id="2147488563" r:id="rId3"/>
    <p:sldLayoutId id="2147488564" r:id="rId4"/>
    <p:sldLayoutId id="2147488565" r:id="rId5"/>
    <p:sldLayoutId id="2147488566" r:id="rId6"/>
    <p:sldLayoutId id="2147488567" r:id="rId7"/>
    <p:sldLayoutId id="2147488568" r:id="rId8"/>
    <p:sldLayoutId id="2147488569" r:id="rId9"/>
    <p:sldLayoutId id="2147488570" r:id="rId10"/>
    <p:sldLayoutId id="2147488571" r:id="rId11"/>
    <p:sldLayoutId id="2147488825" r:id="rId12"/>
  </p:sldLayoutIdLst>
  <p:transition/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5pPr>
      <a:lvl6pPr marL="45663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6pPr>
      <a:lvl7pPr marL="913263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7pPr>
      <a:lvl8pPr marL="1369893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8pPr>
      <a:lvl9pPr marL="1826525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9pPr>
    </p:titleStyle>
    <p:bodyStyle>
      <a:lvl1pPr marL="267954" indent="-267954" algn="l" rtl="0" eaLnBrk="0" fontAlgn="base" hangingPunct="0">
        <a:spcBef>
          <a:spcPct val="0"/>
        </a:spcBef>
        <a:spcAft>
          <a:spcPct val="30000"/>
        </a:spcAft>
        <a:buClr>
          <a:schemeClr val="accent2"/>
        </a:buClr>
        <a:buFont typeface="Trebuchet MS" pitchFamily="34" charset="0"/>
        <a:buChar char="●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537493" indent="-267954" algn="l" rtl="0" eaLnBrk="0" fontAlgn="base" hangingPunct="0">
        <a:spcBef>
          <a:spcPct val="0"/>
        </a:spcBef>
        <a:spcAft>
          <a:spcPct val="30000"/>
        </a:spcAft>
        <a:buClr>
          <a:schemeClr val="accent2"/>
        </a:buClr>
        <a:buFont typeface="Trebuchet MS" pitchFamily="34" charset="0"/>
        <a:buChar char="●"/>
        <a:defRPr sz="2400">
          <a:solidFill>
            <a:schemeClr val="tx1"/>
          </a:solidFill>
          <a:latin typeface="+mn-lt"/>
        </a:defRPr>
      </a:lvl2pPr>
      <a:lvl3pPr marL="1230367" indent="-228315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37845" indent="-228315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4839" indent="-228315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1470" indent="-228315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68100" indent="-228315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4731" indent="-228315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1360" indent="-228315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630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263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9893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6525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3154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9784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6410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3043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3550" y="1565295"/>
            <a:ext cx="8339138" cy="467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17981" bIns="456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</p:txBody>
      </p:sp>
      <p:sp>
        <p:nvSpPr>
          <p:cNvPr id="46387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-55555" y="6489721"/>
            <a:ext cx="576263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20" tIns="45663" rIns="91320" bIns="45663" numCol="1" anchor="t" anchorCtr="0" compatLnSpc="1">
            <a:prstTxWarp prst="textNoShape">
              <a:avLst/>
            </a:prstTxWarp>
          </a:bodyPr>
          <a:lstStyle>
            <a:lvl1pPr algn="ctr">
              <a:defRPr b="1">
                <a:solidFill>
                  <a:schemeClr val="bg1"/>
                </a:solidFill>
                <a:latin typeface="+mn-lt"/>
                <a:cs typeface="Arial" charset="0"/>
              </a:defRPr>
            </a:lvl1pPr>
          </a:lstStyle>
          <a:p>
            <a:pPr>
              <a:defRPr/>
            </a:pPr>
            <a:fld id="{02026246-83CE-4B0E-815C-4B462510C8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63554" y="53975"/>
            <a:ext cx="734853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663" rIns="91320" bIns="456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45" name="Line 5"/>
          <p:cNvSpPr>
            <a:spLocks noChangeShapeType="1"/>
          </p:cNvSpPr>
          <p:nvPr/>
        </p:nvSpPr>
        <p:spPr bwMode="auto">
          <a:xfrm>
            <a:off x="463550" y="6496050"/>
            <a:ext cx="0" cy="361951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320" tIns="45663" rIns="91320" bIns="45663"/>
          <a:lstStyle/>
          <a:p>
            <a:endParaRPr lang="ru-RU"/>
          </a:p>
        </p:txBody>
      </p:sp>
      <p:sp>
        <p:nvSpPr>
          <p:cNvPr id="463878" name="AutoShape 6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7265988" y="6372226"/>
            <a:ext cx="292100" cy="234951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folHlink">
                  <a:gamma/>
                  <a:shade val="86275"/>
                  <a:invGamma/>
                  <a:alpha val="70000"/>
                </a:schemeClr>
              </a:gs>
              <a:gs pos="100000">
                <a:schemeClr val="folHlink"/>
              </a:gs>
            </a:gsLst>
            <a:lin ang="5400000" scaled="1"/>
          </a:gradFill>
          <a:ln w="9525" algn="ctr">
            <a:noFill/>
            <a:round/>
            <a:headEnd/>
            <a:tailEnd/>
          </a:ln>
          <a:effectLst/>
        </p:spPr>
        <p:txBody>
          <a:bodyPr wrap="none" lIns="91320" tIns="0" rIns="91320" bIns="45663" anchorCtr="1"/>
          <a:lstStyle/>
          <a:p>
            <a:pPr algn="ctr">
              <a:defRPr/>
            </a:pPr>
            <a:r>
              <a:rPr lang="ru-RU" sz="1400" b="1">
                <a:solidFill>
                  <a:schemeClr val="bg1"/>
                </a:solidFill>
                <a:latin typeface="Trebuchet MS" pitchFamily="34" charset="0"/>
              </a:rPr>
              <a:t>1</a:t>
            </a:r>
          </a:p>
        </p:txBody>
      </p:sp>
      <p:sp>
        <p:nvSpPr>
          <p:cNvPr id="463879" name="AutoShape 7"/>
          <p:cNvSpPr>
            <a:spLocks noChangeArrowheads="1"/>
          </p:cNvSpPr>
          <p:nvPr/>
        </p:nvSpPr>
        <p:spPr bwMode="auto">
          <a:xfrm>
            <a:off x="7577142" y="6345241"/>
            <a:ext cx="292100" cy="234951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folHlink">
                  <a:gamma/>
                  <a:shade val="86275"/>
                  <a:invGamma/>
                  <a:alpha val="70000"/>
                </a:schemeClr>
              </a:gs>
              <a:gs pos="100000">
                <a:schemeClr val="folHlink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lIns="91320" tIns="0" rIns="91320" bIns="45663" anchorCtr="1"/>
          <a:lstStyle/>
          <a:p>
            <a:pPr algn="ctr">
              <a:defRPr/>
            </a:pPr>
            <a:r>
              <a:rPr lang="ru-RU" sz="1400" b="1">
                <a:solidFill>
                  <a:schemeClr val="bg1"/>
                </a:solidFill>
                <a:latin typeface="Trebuchet MS" pitchFamily="34" charset="0"/>
              </a:rPr>
              <a:t>2</a:t>
            </a:r>
          </a:p>
        </p:txBody>
      </p:sp>
      <p:sp>
        <p:nvSpPr>
          <p:cNvPr id="463880" name="AutoShape 8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7888289" y="6323017"/>
            <a:ext cx="292100" cy="234951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folHlink">
                  <a:gamma/>
                  <a:shade val="86275"/>
                  <a:invGamma/>
                  <a:alpha val="70000"/>
                </a:schemeClr>
              </a:gs>
              <a:gs pos="100000">
                <a:schemeClr val="folHlink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lIns="91320" tIns="0" rIns="91320" bIns="45663" anchorCtr="1"/>
          <a:lstStyle/>
          <a:p>
            <a:pPr algn="ctr">
              <a:defRPr/>
            </a:pPr>
            <a:r>
              <a:rPr lang="ru-RU" sz="1400" b="1">
                <a:solidFill>
                  <a:schemeClr val="bg1"/>
                </a:solidFill>
                <a:latin typeface="Trebuchet MS" pitchFamily="34" charset="0"/>
              </a:rPr>
              <a:t>3</a:t>
            </a:r>
          </a:p>
        </p:txBody>
      </p:sp>
      <p:sp>
        <p:nvSpPr>
          <p:cNvPr id="463881" name="AutoShape 9"/>
          <p:cNvSpPr>
            <a:spLocks noChangeArrowheads="1"/>
          </p:cNvSpPr>
          <p:nvPr/>
        </p:nvSpPr>
        <p:spPr bwMode="auto">
          <a:xfrm>
            <a:off x="8199438" y="6289677"/>
            <a:ext cx="292100" cy="234951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folHlink">
                  <a:gamma/>
                  <a:shade val="86275"/>
                  <a:invGamma/>
                  <a:alpha val="70000"/>
                </a:schemeClr>
              </a:gs>
              <a:gs pos="100000">
                <a:schemeClr val="folHlink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lIns="91320" tIns="0" rIns="91320" bIns="45663" anchorCtr="1"/>
          <a:lstStyle/>
          <a:p>
            <a:pPr algn="ctr">
              <a:defRPr/>
            </a:pPr>
            <a:r>
              <a:rPr lang="ru-RU" sz="1400" b="1">
                <a:solidFill>
                  <a:schemeClr val="bg1"/>
                </a:solidFill>
                <a:latin typeface="Trebuchet MS" pitchFamily="34" charset="0"/>
              </a:rPr>
              <a:t>4</a:t>
            </a:r>
          </a:p>
        </p:txBody>
      </p:sp>
      <p:grpSp>
        <p:nvGrpSpPr>
          <p:cNvPr id="10250" name="Group 12"/>
          <p:cNvGrpSpPr>
            <a:grpSpLocks/>
          </p:cNvGrpSpPr>
          <p:nvPr/>
        </p:nvGrpSpPr>
        <p:grpSpPr bwMode="auto">
          <a:xfrm>
            <a:off x="8510588" y="6261100"/>
            <a:ext cx="292100" cy="236539"/>
            <a:chOff x="5361" y="3944"/>
            <a:chExt cx="184" cy="149"/>
          </a:xfrm>
        </p:grpSpPr>
        <p:sp>
          <p:nvSpPr>
            <p:cNvPr id="10251" name="AutoShape 10"/>
            <p:cNvSpPr>
              <a:spLocks noChangeArrowheads="1"/>
            </p:cNvSpPr>
            <p:nvPr userDrawn="1"/>
          </p:nvSpPr>
          <p:spPr bwMode="auto">
            <a:xfrm>
              <a:off x="5361" y="3944"/>
              <a:ext cx="184" cy="148"/>
            </a:xfrm>
            <a:prstGeom prst="roundRect">
              <a:avLst>
                <a:gd name="adj" fmla="val 16667"/>
              </a:avLst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tIns="0" anchorCtr="1"/>
            <a:lstStyle/>
            <a:p>
              <a:pPr algn="ctr"/>
              <a:r>
                <a:rPr lang="ru-RU" sz="1400" b="1">
                  <a:solidFill>
                    <a:schemeClr val="bg1"/>
                  </a:solidFill>
                  <a:latin typeface="Trebuchet MS" pitchFamily="34" charset="0"/>
                </a:rPr>
                <a:t>5</a:t>
              </a:r>
            </a:p>
          </p:txBody>
        </p:sp>
        <p:sp>
          <p:nvSpPr>
            <p:cNvPr id="10252" name="Line 11"/>
            <p:cNvSpPr>
              <a:spLocks noChangeShapeType="1"/>
            </p:cNvSpPr>
            <p:nvPr userDrawn="1"/>
          </p:nvSpPr>
          <p:spPr bwMode="auto">
            <a:xfrm flipV="1">
              <a:off x="5364" y="4083"/>
              <a:ext cx="181" cy="10"/>
            </a:xfrm>
            <a:prstGeom prst="line">
              <a:avLst/>
            </a:prstGeom>
            <a:noFill/>
            <a:ln w="28575">
              <a:solidFill>
                <a:schemeClr val="fol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8653" r:id="rId1"/>
    <p:sldLayoutId id="2147488572" r:id="rId2"/>
    <p:sldLayoutId id="2147488573" r:id="rId3"/>
    <p:sldLayoutId id="2147488574" r:id="rId4"/>
    <p:sldLayoutId id="2147488575" r:id="rId5"/>
    <p:sldLayoutId id="2147488576" r:id="rId6"/>
    <p:sldLayoutId id="2147488577" r:id="rId7"/>
    <p:sldLayoutId id="2147488578" r:id="rId8"/>
    <p:sldLayoutId id="2147488579" r:id="rId9"/>
    <p:sldLayoutId id="2147488580" r:id="rId10"/>
    <p:sldLayoutId id="2147488581" r:id="rId11"/>
    <p:sldLayoutId id="2147488824" r:id="rId12"/>
  </p:sldLayoutIdLst>
  <p:transition/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5pPr>
      <a:lvl6pPr marL="45663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6pPr>
      <a:lvl7pPr marL="913263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7pPr>
      <a:lvl8pPr marL="1369893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8pPr>
      <a:lvl9pPr marL="1826525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9pPr>
    </p:titleStyle>
    <p:bodyStyle>
      <a:lvl1pPr marL="267954" indent="-267954" algn="l" rtl="0" eaLnBrk="0" fontAlgn="base" hangingPunct="0">
        <a:spcBef>
          <a:spcPct val="0"/>
        </a:spcBef>
        <a:spcAft>
          <a:spcPct val="30000"/>
        </a:spcAft>
        <a:buClr>
          <a:schemeClr val="accent2"/>
        </a:buClr>
        <a:buFont typeface="Trebuchet MS" pitchFamily="34" charset="0"/>
        <a:buChar char="●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537493" indent="-267954" algn="l" rtl="0" eaLnBrk="0" fontAlgn="base" hangingPunct="0">
        <a:spcBef>
          <a:spcPct val="0"/>
        </a:spcBef>
        <a:spcAft>
          <a:spcPct val="30000"/>
        </a:spcAft>
        <a:buClr>
          <a:schemeClr val="accent2"/>
        </a:buClr>
        <a:buFont typeface="Trebuchet MS" pitchFamily="34" charset="0"/>
        <a:buChar char="●"/>
        <a:defRPr sz="2400">
          <a:solidFill>
            <a:schemeClr val="tx1"/>
          </a:solidFill>
          <a:latin typeface="+mn-lt"/>
        </a:defRPr>
      </a:lvl2pPr>
      <a:lvl3pPr marL="1230367" indent="-228315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37845" indent="-228315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4839" indent="-228315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1470" indent="-228315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68100" indent="-228315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4731" indent="-228315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1360" indent="-228315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630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263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9893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6525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3154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9784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6410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3043" algn="l" defTabSz="9132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"/>
          <p:cNvSpPr txBox="1">
            <a:spLocks noChangeArrowheads="1"/>
          </p:cNvSpPr>
          <p:nvPr/>
        </p:nvSpPr>
        <p:spPr>
          <a:xfrm>
            <a:off x="-1" y="5157193"/>
            <a:ext cx="9144001" cy="1707135"/>
          </a:xfrm>
          <a:prstGeom prst="rect">
            <a:avLst/>
          </a:prstGeom>
          <a:gradFill>
            <a:gsLst>
              <a:gs pos="0">
                <a:schemeClr val="bg2"/>
              </a:gs>
              <a:gs pos="77000">
                <a:schemeClr val="bg2"/>
              </a:gs>
              <a:gs pos="100000">
                <a:schemeClr val="tx1">
                  <a:lumMod val="90000"/>
                  <a:lumOff val="10000"/>
                </a:schemeClr>
              </a:gs>
            </a:gsLst>
          </a:gradFill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91320" tIns="45663" rIns="91320" bIns="45663"/>
          <a:lstStyle/>
          <a:p>
            <a:pPr marL="0" marR="0" lvl="0" indent="356743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494363" y="385408"/>
            <a:ext cx="8242416" cy="782280"/>
          </a:xfrm>
          <a:prstGeom prst="rect">
            <a:avLst/>
          </a:prstGeom>
        </p:spPr>
        <p:txBody>
          <a:bodyPr lIns="91320" tIns="45663" rIns="91320" bIns="45663"/>
          <a:lstStyle/>
          <a:p>
            <a:pPr marL="85617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891A7"/>
              </a:buClr>
              <a:buSzPct val="80000"/>
              <a:buFontTx/>
              <a:buNone/>
              <a:tabLst/>
              <a:defRPr/>
            </a:pPr>
            <a:r>
              <a:rPr lang="ru-RU" sz="2600" b="1" kern="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ВОРОНЕЖСКАЯ ОБЛАСТЬ</a:t>
            </a:r>
            <a:endParaRPr kumimoji="0" lang="ru-RU" sz="2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>
          <a:xfrm>
            <a:off x="513978" y="2180862"/>
            <a:ext cx="8242416" cy="2208245"/>
          </a:xfrm>
          <a:prstGeom prst="rect">
            <a:avLst/>
          </a:prstGeom>
        </p:spPr>
        <p:txBody>
          <a:bodyPr lIns="91320" tIns="45663" rIns="91320" bIns="45663"/>
          <a:lstStyle/>
          <a:p>
            <a:pPr marL="85617" marR="0" lvl="0" indent="0" algn="ctr" defTabSz="914400" eaLnBrk="1" fontAlgn="auto" latinLnBrk="0" hangingPunct="1">
              <a:spcBef>
                <a:spcPts val="0"/>
              </a:spcBef>
              <a:spcAft>
                <a:spcPts val="0"/>
              </a:spcAft>
              <a:buClr>
                <a:srgbClr val="3891A7"/>
              </a:buClr>
              <a:buSzPct val="80000"/>
              <a:buFontTx/>
              <a:buNone/>
              <a:tabLst/>
              <a:defRPr/>
            </a:pPr>
            <a:r>
              <a:rPr lang="ru-RU" sz="3600" b="1" kern="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Система рейтинговой оценки закупочной деятельности</a:t>
            </a:r>
          </a:p>
          <a:p>
            <a:pPr marL="85617" marR="0" lvl="0" indent="0" algn="ctr" defTabSz="914400" eaLnBrk="1" fontAlgn="auto" latinLnBrk="0" hangingPunct="1">
              <a:spcBef>
                <a:spcPts val="0"/>
              </a:spcBef>
              <a:spcAft>
                <a:spcPts val="0"/>
              </a:spcAft>
              <a:buClr>
                <a:srgbClr val="3891A7"/>
              </a:buClr>
              <a:buSzPct val="80000"/>
              <a:buFontTx/>
              <a:buNone/>
              <a:tabLst/>
              <a:defRPr/>
            </a:pPr>
            <a:r>
              <a:rPr lang="ru-RU" sz="3600" b="1" kern="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государственных заказчиков Воронежской области</a:t>
            </a:r>
          </a:p>
          <a:p>
            <a:pPr marL="85617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891A7"/>
              </a:buClr>
              <a:buSzPct val="80000"/>
              <a:buFontTx/>
              <a:buNone/>
              <a:tabLst/>
              <a:defRPr/>
            </a:pPr>
            <a:endParaRPr lang="ru-RU" sz="2200" b="1" kern="0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356743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2800" kern="0" dirty="0">
              <a:solidFill>
                <a:sysClr val="windowText" lastClr="000000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356743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0" marR="0" lvl="0" indent="356743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0" marR="0" lvl="0" indent="356743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Rectangle 2"/>
          <p:cNvSpPr txBox="1">
            <a:spLocks noChangeArrowheads="1"/>
          </p:cNvSpPr>
          <p:nvPr/>
        </p:nvSpPr>
        <p:spPr>
          <a:xfrm>
            <a:off x="-1" y="1"/>
            <a:ext cx="9150431" cy="1707135"/>
          </a:xfrm>
          <a:prstGeom prst="rect">
            <a:avLst/>
          </a:prstGeom>
          <a:gradFill>
            <a:gsLst>
              <a:gs pos="0">
                <a:schemeClr val="bg2"/>
              </a:gs>
              <a:gs pos="77000">
                <a:schemeClr val="bg2"/>
              </a:gs>
              <a:gs pos="100000">
                <a:schemeClr val="tx1">
                  <a:lumMod val="90000"/>
                  <a:lumOff val="10000"/>
                </a:schemeClr>
              </a:gs>
            </a:gsLst>
          </a:gradFill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91320" tIns="45663" rIns="91320" bIns="45663"/>
          <a:lstStyle/>
          <a:p>
            <a:pPr marL="0" marR="0" lvl="0" indent="356743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" name="Рисунок 18" descr="voronezh2005_obl_coa_n7569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5632" y="115752"/>
            <a:ext cx="1240064" cy="1344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2240891" y="601524"/>
            <a:ext cx="5067413" cy="523220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marL="85617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891A7"/>
              </a:buClr>
              <a:buSzPct val="80000"/>
              <a:buFontTx/>
              <a:buNone/>
              <a:tabLst/>
              <a:defRPr/>
            </a:pPr>
            <a:r>
              <a:rPr lang="ru-RU" sz="2800" b="1" kern="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ВОРОНЕЖСКАЯ ОБЛАСТЬ</a:t>
            </a:r>
          </a:p>
        </p:txBody>
      </p:sp>
    </p:spTree>
    <p:extLst>
      <p:ext uri="{BB962C8B-B14F-4D97-AF65-F5344CB8AC3E}">
        <p14:creationId xmlns:p14="http://schemas.microsoft.com/office/powerpoint/2010/main" val="141461233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Прямая соединительная линия 28"/>
          <p:cNvCxnSpPr/>
          <p:nvPr/>
        </p:nvCxnSpPr>
        <p:spPr>
          <a:xfrm flipH="1">
            <a:off x="179512" y="1934735"/>
            <a:ext cx="557754" cy="0"/>
          </a:xfrm>
          <a:prstGeom prst="line">
            <a:avLst/>
          </a:prstGeom>
          <a:noFill/>
          <a:ln w="38100" cap="flat" cmpd="sng" algn="ctr">
            <a:solidFill>
              <a:srgbClr val="C00000"/>
            </a:solidFill>
            <a:prstDash val="solid"/>
          </a:ln>
          <a:effectLst>
            <a:outerShdw blurRad="63500" dist="25400" dir="5400000" rotWithShape="0">
              <a:srgbClr val="000000">
                <a:alpha val="43137"/>
              </a:srgbClr>
            </a:outerShdw>
          </a:effectLst>
        </p:spPr>
      </p:cxnSp>
      <p:sp>
        <p:nvSpPr>
          <p:cNvPr id="4" name="Прямоугольник 3"/>
          <p:cNvSpPr/>
          <p:nvPr/>
        </p:nvSpPr>
        <p:spPr>
          <a:xfrm>
            <a:off x="943372" y="1"/>
            <a:ext cx="69127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5617" algn="ctr" fontAlgn="auto">
              <a:spcBef>
                <a:spcPts val="0"/>
              </a:spcBef>
              <a:spcAft>
                <a:spcPts val="0"/>
              </a:spcAft>
              <a:buClr>
                <a:srgbClr val="3891A7"/>
              </a:buClr>
              <a:buSzPct val="80000"/>
              <a:defRPr/>
            </a:pPr>
            <a:endParaRPr lang="ru-RU" sz="2400" b="1" kern="0" dirty="0" smtClean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85617" algn="ctr" fontAlgn="auto">
              <a:spcBef>
                <a:spcPts val="0"/>
              </a:spcBef>
              <a:spcAft>
                <a:spcPts val="0"/>
              </a:spcAft>
              <a:buClr>
                <a:srgbClr val="3891A7"/>
              </a:buClr>
              <a:buSzPct val="80000"/>
              <a:defRPr/>
            </a:pPr>
            <a:r>
              <a:rPr lang="ru-RU" sz="2400" b="1" kern="0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Мониторинг закупок товаров, работ, услуг </a:t>
            </a:r>
            <a:endParaRPr lang="ru-RU" sz="2400" b="1" kern="0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4890575" y="1412776"/>
            <a:ext cx="3785881" cy="936103"/>
          </a:xfrm>
          <a:prstGeom prst="roundRect">
            <a:avLst/>
          </a:prstGeom>
          <a:solidFill>
            <a:sysClr val="window" lastClr="FFFFFF"/>
          </a:solidFill>
          <a:ln w="57150" cap="flat" cmpd="sng" algn="ctr">
            <a:solidFill>
              <a:srgbClr val="C64847"/>
            </a:solidFill>
            <a:prstDash val="solid"/>
          </a:ln>
          <a:effectLst/>
        </p:spPr>
        <p:txBody>
          <a:bodyPr lIns="36000" tIns="36000" rIns="36000" b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700" kern="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Регулятор </a:t>
            </a:r>
            <a:r>
              <a:rPr lang="ru-RU" sz="1700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контрактной системы в сфере закупок </a:t>
            </a:r>
            <a:r>
              <a:rPr lang="ru-RU" sz="1700" kern="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 Воронежской области</a:t>
            </a:r>
            <a:endParaRPr kumimoji="0" lang="ru-RU" sz="17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2" name="Прямая со стрелкой 71"/>
          <p:cNvCxnSpPr/>
          <p:nvPr/>
        </p:nvCxnSpPr>
        <p:spPr>
          <a:xfrm>
            <a:off x="4098488" y="1772816"/>
            <a:ext cx="792088" cy="0"/>
          </a:xfrm>
          <a:prstGeom prst="straightConnector1">
            <a:avLst/>
          </a:prstGeom>
          <a:ln w="50800">
            <a:solidFill>
              <a:schemeClr val="accent2">
                <a:lumMod val="50000"/>
              </a:schemeClr>
            </a:solidFill>
            <a:prstDash val="sysDot"/>
            <a:tailEnd type="stealth" w="lg" len="lg"/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3" name="Прямая со стрелкой 72"/>
          <p:cNvCxnSpPr/>
          <p:nvPr/>
        </p:nvCxnSpPr>
        <p:spPr>
          <a:xfrm>
            <a:off x="4067944" y="1988840"/>
            <a:ext cx="792088" cy="0"/>
          </a:xfrm>
          <a:prstGeom prst="straightConnector1">
            <a:avLst/>
          </a:prstGeom>
          <a:ln w="50800">
            <a:solidFill>
              <a:schemeClr val="accent2">
                <a:lumMod val="50000"/>
              </a:schemeClr>
            </a:solidFill>
            <a:prstDash val="sysDot"/>
            <a:tailEnd type="stealth" w="lg" len="lg"/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0" name="Блок-схема: документ 19"/>
          <p:cNvSpPr/>
          <p:nvPr/>
        </p:nvSpPr>
        <p:spPr>
          <a:xfrm>
            <a:off x="611560" y="1412776"/>
            <a:ext cx="3545210" cy="1152128"/>
          </a:xfrm>
          <a:prstGeom prst="flowChartDocument">
            <a:avLst/>
          </a:prstGeom>
          <a:gradFill rotWithShape="1">
            <a:gsLst>
              <a:gs pos="0">
                <a:srgbClr val="D16349">
                  <a:tint val="10000"/>
                  <a:satMod val="300000"/>
                </a:srgbClr>
              </a:gs>
              <a:gs pos="34000">
                <a:srgbClr val="D16349">
                  <a:tint val="13500"/>
                  <a:satMod val="250000"/>
                </a:srgbClr>
              </a:gs>
              <a:gs pos="100000">
                <a:srgbClr val="D16349">
                  <a:tint val="60000"/>
                  <a:satMod val="200000"/>
                </a:srgbClr>
              </a:gs>
            </a:gsLst>
            <a:path path="circle">
              <a:fillToRect l="50000" t="155000" r="50000" b="-55000"/>
            </a:path>
          </a:gradFill>
          <a:ln w="9525" cap="flat" cmpd="sng" algn="ctr">
            <a:solidFill>
              <a:srgbClr val="D16349">
                <a:satMod val="120000"/>
              </a:srgbClr>
            </a:solidFill>
            <a:prstDash val="solid"/>
          </a:ln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Управление по регулированию контрактной системы в сфере закупок Воронежской области</a:t>
            </a:r>
          </a:p>
        </p:txBody>
      </p:sp>
      <p:sp>
        <p:nvSpPr>
          <p:cNvPr id="28" name="Rectangle 2"/>
          <p:cNvSpPr txBox="1">
            <a:spLocks noChangeArrowheads="1"/>
          </p:cNvSpPr>
          <p:nvPr/>
        </p:nvSpPr>
        <p:spPr>
          <a:xfrm>
            <a:off x="-6011" y="44624"/>
            <a:ext cx="1552818" cy="480116"/>
          </a:xfrm>
          <a:prstGeom prst="rect">
            <a:avLst/>
          </a:prstGeom>
        </p:spPr>
        <p:txBody>
          <a:bodyPr lIns="91320" tIns="45663" rIns="91320" bIns="45663"/>
          <a:lstStyle/>
          <a:p>
            <a:pPr marL="85617" algn="ctr" fontAlgn="auto">
              <a:spcBef>
                <a:spcPts val="0"/>
              </a:spcBef>
              <a:spcAft>
                <a:spcPts val="0"/>
              </a:spcAft>
              <a:buClr>
                <a:srgbClr val="3891A7"/>
              </a:buClr>
              <a:buSzPct val="80000"/>
              <a:defRPr/>
            </a:pPr>
            <a:r>
              <a:rPr lang="ru-RU" sz="2000" b="1" kern="0" dirty="0" smtClean="0">
                <a:latin typeface="Times New Roman" pitchFamily="18" charset="0"/>
                <a:cs typeface="Times New Roman" pitchFamily="18" charset="0"/>
              </a:rPr>
              <a:t>Слайд 1</a:t>
            </a:r>
            <a:endParaRPr lang="ru-RU" sz="2000" b="1" kern="0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356743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0" cap="none" spc="0" normalizeH="0" baseline="0" noProof="0" dirty="0">
              <a:ln>
                <a:noFill/>
              </a:ln>
              <a:uLnTx/>
              <a:uFillTx/>
              <a:latin typeface="Arial" pitchFamily="34" charset="0"/>
              <a:cs typeface="Arial" pitchFamily="34" charset="0"/>
            </a:endParaRPr>
          </a:p>
          <a:p>
            <a:pPr marL="0" marR="0" lvl="0" indent="356743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0" cap="none" spc="0" normalizeH="0" baseline="0" noProof="0" dirty="0">
              <a:ln>
                <a:noFill/>
              </a:ln>
              <a:uLnTx/>
              <a:uFillTx/>
              <a:latin typeface="Arial" pitchFamily="34" charset="0"/>
              <a:cs typeface="Arial" pitchFamily="34" charset="0"/>
            </a:endParaRPr>
          </a:p>
          <a:p>
            <a:pPr marL="0" marR="0" lvl="0" indent="356743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0" cap="none" spc="0" normalizeH="0" baseline="0" noProof="0" dirty="0">
              <a:ln>
                <a:noFill/>
              </a:ln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4" name="Прямая соединительная линия 33"/>
          <p:cNvCxnSpPr/>
          <p:nvPr/>
        </p:nvCxnSpPr>
        <p:spPr>
          <a:xfrm flipV="1">
            <a:off x="182070" y="1934736"/>
            <a:ext cx="0" cy="3430080"/>
          </a:xfrm>
          <a:prstGeom prst="line">
            <a:avLst/>
          </a:prstGeom>
          <a:noFill/>
          <a:ln w="38100" cap="flat" cmpd="sng" algn="ctr">
            <a:solidFill>
              <a:srgbClr val="C00000"/>
            </a:solidFill>
            <a:prstDash val="solid"/>
          </a:ln>
          <a:effectLst>
            <a:outerShdw blurRad="63500" dist="25400" dir="5400000" rotWithShape="0">
              <a:srgbClr val="000000">
                <a:alpha val="43137"/>
              </a:srgbClr>
            </a:outerShdw>
          </a:effectLst>
        </p:spPr>
      </p:cxnSp>
      <p:grpSp>
        <p:nvGrpSpPr>
          <p:cNvPr id="25" name="Группа 24"/>
          <p:cNvGrpSpPr/>
          <p:nvPr/>
        </p:nvGrpSpPr>
        <p:grpSpPr>
          <a:xfrm>
            <a:off x="182071" y="2714976"/>
            <a:ext cx="3219293" cy="868848"/>
            <a:chOff x="185022" y="2573155"/>
            <a:chExt cx="2764944" cy="868848"/>
          </a:xfrm>
        </p:grpSpPr>
        <p:cxnSp>
          <p:nvCxnSpPr>
            <p:cNvPr id="33" name="Прямая соединительная линия 32"/>
            <p:cNvCxnSpPr/>
            <p:nvPr/>
          </p:nvCxnSpPr>
          <p:spPr>
            <a:xfrm flipH="1" flipV="1">
              <a:off x="185022" y="2985154"/>
              <a:ext cx="2764944" cy="13502"/>
            </a:xfrm>
            <a:prstGeom prst="line">
              <a:avLst/>
            </a:prstGeom>
            <a:noFill/>
            <a:ln w="38100" cap="flat" cmpd="sng" algn="ctr">
              <a:solidFill>
                <a:srgbClr val="C00000"/>
              </a:solidFill>
              <a:prstDash val="solid"/>
              <a:headEnd type="stealth" w="lg" len="lg"/>
              <a:tailEnd type="none" w="lg" len="lg"/>
            </a:ln>
            <a:effectLst>
              <a:outerShdw blurRad="63500" dist="25400" dir="5400000" rotWithShape="0">
                <a:srgbClr val="000000">
                  <a:alpha val="43137"/>
                </a:srgbClr>
              </a:outerShdw>
            </a:effectLst>
          </p:spPr>
        </p:cxnSp>
        <p:sp>
          <p:nvSpPr>
            <p:cNvPr id="41" name="Скругленный прямоугольник 40"/>
            <p:cNvSpPr/>
            <p:nvPr/>
          </p:nvSpPr>
          <p:spPr>
            <a:xfrm>
              <a:off x="422342" y="2573155"/>
              <a:ext cx="1972489" cy="868848"/>
            </a:xfrm>
            <a:prstGeom prst="roundRect">
              <a:avLst/>
            </a:prstGeom>
            <a:ln>
              <a:prstDash val="sysDot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85617" marR="0" lvl="0" indent="0" algn="ctr" defTabSz="9144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891A7"/>
                </a:buClr>
                <a:buSzPct val="80000"/>
                <a:buFontTx/>
                <a:buNone/>
                <a:tabLst/>
                <a:defRPr/>
              </a:pPr>
              <a:r>
                <a:rPr kumimoji="0" lang="ru-RU" sz="1700" b="1" i="1" u="none" strike="noStrike" kern="0" cap="none" spc="-2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</a:rPr>
                <a:t>С 2014 года</a:t>
              </a:r>
            </a:p>
            <a:p>
              <a:pPr marL="85617" marR="0" lvl="0" indent="0" algn="ctr" defTabSz="9144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891A7"/>
                </a:buClr>
                <a:buSzPct val="80000"/>
                <a:buFontTx/>
                <a:buNone/>
                <a:tabLst/>
                <a:defRPr/>
              </a:pPr>
              <a:r>
                <a:rPr lang="ru-RU" sz="1700" b="1" i="1" kern="0" spc="-2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г</a:t>
              </a:r>
              <a:r>
                <a:rPr lang="ru-RU" sz="1700" b="1" i="1" kern="0" spc="-2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осударственная функция</a:t>
              </a:r>
              <a:endParaRPr kumimoji="0" lang="ru-RU" sz="1700" b="1" i="1" u="none" strike="noStrike" kern="0" cap="none" spc="-2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4" name="Группа 23"/>
          <p:cNvGrpSpPr/>
          <p:nvPr/>
        </p:nvGrpSpPr>
        <p:grpSpPr>
          <a:xfrm>
            <a:off x="3165783" y="2806479"/>
            <a:ext cx="5410502" cy="1908521"/>
            <a:chOff x="2915816" y="2674802"/>
            <a:chExt cx="5410502" cy="1908521"/>
          </a:xfrm>
        </p:grpSpPr>
        <p:sp>
          <p:nvSpPr>
            <p:cNvPr id="8" name="Восьмиугольник 7"/>
            <p:cNvSpPr/>
            <p:nvPr/>
          </p:nvSpPr>
          <p:spPr>
            <a:xfrm>
              <a:off x="3151397" y="2674802"/>
              <a:ext cx="4968552" cy="504056"/>
            </a:xfrm>
            <a:prstGeom prst="octagon">
              <a:avLst/>
            </a:prstGeom>
            <a:ln/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2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990000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Times New Roman" pitchFamily="18" charset="0"/>
                </a:rPr>
                <a:t>МОНИТОРИНГ</a:t>
              </a:r>
              <a:r>
                <a:rPr kumimoji="0" lang="ru-RU" sz="2200" b="1" i="0" u="none" strike="noStrike" kern="0" cap="none" spc="0" normalizeH="0" noProof="0" dirty="0" smtClean="0">
                  <a:ln>
                    <a:noFill/>
                  </a:ln>
                  <a:solidFill>
                    <a:srgbClr val="990000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Times New Roman" pitchFamily="18" charset="0"/>
                </a:rPr>
                <a:t> ЗАКУПОК</a:t>
              </a:r>
              <a:endParaRPr kumimoji="0" lang="ru-RU" sz="2200" b="1" i="0" u="none" strike="noStrike" kern="0" cap="none" spc="0" normalizeH="0" baseline="0" noProof="0" dirty="0">
                <a:ln>
                  <a:noFill/>
                </a:ln>
                <a:solidFill>
                  <a:srgbClr val="99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endParaRPr>
            </a:p>
          </p:txBody>
        </p:sp>
        <p:sp>
          <p:nvSpPr>
            <p:cNvPr id="30" name="Прямоугольник 29"/>
            <p:cNvSpPr/>
            <p:nvPr/>
          </p:nvSpPr>
          <p:spPr>
            <a:xfrm>
              <a:off x="2915816" y="3212976"/>
              <a:ext cx="1792038" cy="553107"/>
            </a:xfrm>
            <a:prstGeom prst="rect">
              <a:avLst/>
            </a:prstGeom>
            <a:gradFill rotWithShape="1">
              <a:gsLst>
                <a:gs pos="0">
                  <a:srgbClr val="D19049">
                    <a:tint val="10000"/>
                    <a:satMod val="300000"/>
                  </a:srgbClr>
                </a:gs>
                <a:gs pos="34000">
                  <a:srgbClr val="D19049">
                    <a:tint val="13500"/>
                    <a:satMod val="250000"/>
                  </a:srgbClr>
                </a:gs>
                <a:gs pos="100000">
                  <a:srgbClr val="D19049">
                    <a:tint val="60000"/>
                    <a:satMod val="200000"/>
                  </a:srgbClr>
                </a:gs>
              </a:gsLst>
              <a:path path="circle">
                <a:fillToRect l="50000" t="155000" r="50000" b="-55000"/>
              </a:path>
            </a:gradFill>
            <a:ln w="9525" cap="flat" cmpd="sng" algn="ctr">
              <a:solidFill>
                <a:srgbClr val="D19049">
                  <a:satMod val="120000"/>
                </a:srgbClr>
              </a:solidFill>
              <a:prstDash val="solid"/>
            </a:ln>
            <a:effectLst>
              <a:outerShdw blurRad="63500" dist="25400" dir="14700000" algn="t" rotWithShape="0">
                <a:srgbClr val="000000">
                  <a:alpha val="50000"/>
                </a:srgbClr>
              </a:outerShdw>
            </a:effectLst>
          </p:spPr>
          <p:txBody>
            <a:bodyPr lIns="36000" tIns="36000" rIns="36000" bIns="36000" rtlCol="0" anchor="ctr"/>
            <a:lstStyle/>
            <a:p>
              <a:pPr algn="ctr" fontAlgn="auto">
                <a:lnSpc>
                  <a:spcPct val="7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ru-RU" sz="1700" b="1" i="1" kern="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Сбор сведений</a:t>
              </a:r>
              <a:endParaRPr lang="ru-RU" sz="1700" b="1" i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4707854" y="3201144"/>
              <a:ext cx="1890273" cy="553108"/>
            </a:xfrm>
            <a:prstGeom prst="rect">
              <a:avLst/>
            </a:prstGeom>
            <a:gradFill rotWithShape="1">
              <a:gsLst>
                <a:gs pos="0">
                  <a:srgbClr val="D19049">
                    <a:tint val="10000"/>
                    <a:satMod val="300000"/>
                  </a:srgbClr>
                </a:gs>
                <a:gs pos="34000">
                  <a:srgbClr val="D19049">
                    <a:tint val="13500"/>
                    <a:satMod val="250000"/>
                  </a:srgbClr>
                </a:gs>
                <a:gs pos="100000">
                  <a:srgbClr val="D19049">
                    <a:tint val="60000"/>
                    <a:satMod val="200000"/>
                  </a:srgbClr>
                </a:gs>
              </a:gsLst>
              <a:path path="circle">
                <a:fillToRect l="50000" t="155000" r="50000" b="-55000"/>
              </a:path>
            </a:gradFill>
            <a:ln w="9525" cap="flat" cmpd="sng" algn="ctr">
              <a:solidFill>
                <a:srgbClr val="D19049">
                  <a:satMod val="120000"/>
                </a:srgbClr>
              </a:solidFill>
              <a:prstDash val="solid"/>
            </a:ln>
            <a:effectLst>
              <a:outerShdw blurRad="63500" dist="25400" dir="14700000" algn="t" rotWithShape="0">
                <a:srgbClr val="000000">
                  <a:alpha val="50000"/>
                </a:srgbClr>
              </a:outerShdw>
            </a:effectLst>
          </p:spPr>
          <p:txBody>
            <a:bodyPr lIns="36000" tIns="36000" rIns="36000" bIns="36000" rtlCol="0" anchor="ctr"/>
            <a:lstStyle/>
            <a:p>
              <a:pPr algn="ctr" fontAlgn="auto">
                <a:lnSpc>
                  <a:spcPct val="7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ru-RU" sz="1700" b="1" i="1" kern="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Обобщение и систематизация</a:t>
              </a:r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6598127" y="3201144"/>
              <a:ext cx="1728191" cy="553108"/>
            </a:xfrm>
            <a:prstGeom prst="rect">
              <a:avLst/>
            </a:prstGeom>
            <a:gradFill rotWithShape="1">
              <a:gsLst>
                <a:gs pos="0">
                  <a:srgbClr val="D19049">
                    <a:tint val="10000"/>
                    <a:satMod val="300000"/>
                  </a:srgbClr>
                </a:gs>
                <a:gs pos="34000">
                  <a:srgbClr val="D19049">
                    <a:tint val="13500"/>
                    <a:satMod val="250000"/>
                  </a:srgbClr>
                </a:gs>
                <a:gs pos="100000">
                  <a:srgbClr val="D19049">
                    <a:tint val="60000"/>
                    <a:satMod val="200000"/>
                  </a:srgbClr>
                </a:gs>
              </a:gsLst>
              <a:path path="circle">
                <a:fillToRect l="50000" t="155000" r="50000" b="-55000"/>
              </a:path>
            </a:gradFill>
            <a:ln w="9525" cap="flat" cmpd="sng" algn="ctr">
              <a:solidFill>
                <a:srgbClr val="D19049">
                  <a:satMod val="120000"/>
                </a:srgbClr>
              </a:solidFill>
              <a:prstDash val="solid"/>
            </a:ln>
            <a:effectLst>
              <a:outerShdw blurRad="63500" dist="25400" dir="14700000" algn="t" rotWithShape="0">
                <a:srgbClr val="000000">
                  <a:alpha val="50000"/>
                </a:srgbClr>
              </a:outerShdw>
            </a:effectLst>
          </p:spPr>
          <p:txBody>
            <a:bodyPr lIns="36000" tIns="36000" rIns="36000" bIns="36000" rtlCol="0" anchor="ctr"/>
            <a:lstStyle/>
            <a:p>
              <a:pPr algn="ctr" fontAlgn="auto">
                <a:lnSpc>
                  <a:spcPct val="7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ru-RU" sz="1700" b="1" i="1" kern="0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Оценка </a:t>
              </a:r>
              <a:r>
                <a:rPr lang="ru-RU" sz="1700" b="1" i="1" kern="0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сведений</a:t>
              </a:r>
            </a:p>
          </p:txBody>
        </p:sp>
        <p:sp>
          <p:nvSpPr>
            <p:cNvPr id="45" name="Скругленный прямоугольник 44"/>
            <p:cNvSpPr/>
            <p:nvPr/>
          </p:nvSpPr>
          <p:spPr>
            <a:xfrm>
              <a:off x="3209479" y="3956031"/>
              <a:ext cx="4812386" cy="627292"/>
            </a:xfrm>
            <a:prstGeom prst="roundRect">
              <a:avLst/>
            </a:prstGeom>
            <a:solidFill>
              <a:sysClr val="window" lastClr="FFFFFF"/>
            </a:solidFill>
            <a:ln w="28575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85617" marR="0" lvl="0" indent="0" algn="ctr" defTabSz="9144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891A7"/>
                </a:buClr>
                <a:buSzPct val="80000"/>
                <a:buFontTx/>
                <a:buNone/>
                <a:tabLst/>
                <a:defRPr/>
              </a:pPr>
              <a:r>
                <a:rPr lang="ru-RU" b="1" i="1" kern="0" spc="-20" dirty="0" smtClean="0">
                  <a:latin typeface="Times New Roman" pitchFamily="18" charset="0"/>
                  <a:cs typeface="Times New Roman" pitchFamily="18" charset="0"/>
                </a:rPr>
                <a:t>Оценка </a:t>
              </a:r>
              <a:r>
                <a:rPr lang="ru-RU" b="1" i="1" kern="0" spc="-20" dirty="0">
                  <a:latin typeface="Times New Roman" pitchFamily="18" charset="0"/>
                  <a:cs typeface="Times New Roman" pitchFamily="18" charset="0"/>
                </a:rPr>
                <a:t>текущей ситуации закупочной деятельности заказчиков</a:t>
              </a:r>
              <a:endParaRPr kumimoji="0" lang="ru-RU" b="1" i="1" u="none" strike="noStrike" kern="0" cap="none" spc="-20" normalizeH="0" baseline="0" noProof="0" dirty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4" name="Левая фигурная скобка 43"/>
            <p:cNvSpPr/>
            <p:nvPr/>
          </p:nvSpPr>
          <p:spPr>
            <a:xfrm rot="16200000">
              <a:off x="5469313" y="1222808"/>
              <a:ext cx="325561" cy="5388448"/>
            </a:xfrm>
            <a:prstGeom prst="leftBrace">
              <a:avLst/>
            </a:prstGeom>
            <a:ln w="3810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cxnSp>
        <p:nvCxnSpPr>
          <p:cNvPr id="48" name="Прямая соединительная линия 47"/>
          <p:cNvCxnSpPr>
            <a:stCxn id="59" idx="1"/>
          </p:cNvCxnSpPr>
          <p:nvPr/>
        </p:nvCxnSpPr>
        <p:spPr>
          <a:xfrm flipH="1">
            <a:off x="202981" y="5337212"/>
            <a:ext cx="3231620" cy="29886"/>
          </a:xfrm>
          <a:prstGeom prst="line">
            <a:avLst/>
          </a:prstGeom>
          <a:noFill/>
          <a:ln w="38100" cap="flat" cmpd="sng" algn="ctr">
            <a:solidFill>
              <a:srgbClr val="C00000"/>
            </a:solidFill>
            <a:prstDash val="solid"/>
            <a:headEnd type="stealth" w="lg" len="lg"/>
            <a:tailEnd type="none" w="lg" len="lg"/>
          </a:ln>
          <a:effectLst>
            <a:outerShdw blurRad="63500" dist="25400" dir="5400000" rotWithShape="0">
              <a:srgbClr val="000000">
                <a:alpha val="43137"/>
              </a:srgbClr>
            </a:outerShdw>
          </a:effectLst>
        </p:spPr>
      </p:cxnSp>
      <p:sp>
        <p:nvSpPr>
          <p:cNvPr id="46" name="Скругленный прямоугольник 45"/>
          <p:cNvSpPr/>
          <p:nvPr/>
        </p:nvSpPr>
        <p:spPr>
          <a:xfrm>
            <a:off x="475182" y="4869159"/>
            <a:ext cx="2296618" cy="971466"/>
          </a:xfrm>
          <a:prstGeom prst="roundRect">
            <a:avLst/>
          </a:prstGeom>
          <a:ln>
            <a:prstDash val="sysDot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marL="85617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891A7"/>
              </a:buClr>
              <a:buSzPct val="80000"/>
              <a:buFontTx/>
              <a:buNone/>
              <a:tabLst/>
              <a:defRPr/>
            </a:pPr>
            <a:r>
              <a:rPr kumimoji="0" lang="ru-RU" sz="1600" b="1" i="1" u="none" strike="noStrike" kern="0" cap="none" spc="-2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Поручение</a:t>
            </a:r>
            <a:r>
              <a:rPr lang="ru-RU" sz="1600" b="1" i="1" kern="0" spc="-2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1" i="1" u="none" strike="noStrike" kern="0" cap="none" spc="-2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губернатора Воронежской области А.В. Гордеева</a:t>
            </a:r>
            <a:endParaRPr kumimoji="0" lang="ru-RU" sz="1600" b="1" i="1" u="none" strike="noStrike" kern="0" cap="none" spc="-2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7" name="Группа 36"/>
          <p:cNvGrpSpPr/>
          <p:nvPr/>
        </p:nvGrpSpPr>
        <p:grpSpPr>
          <a:xfrm>
            <a:off x="2080620" y="4869160"/>
            <a:ext cx="7057640" cy="1742808"/>
            <a:chOff x="2384165" y="4869160"/>
            <a:chExt cx="7057640" cy="1742808"/>
          </a:xfrm>
        </p:grpSpPr>
        <p:sp>
          <p:nvSpPr>
            <p:cNvPr id="59" name="Блок-схема: знак завершения 58"/>
            <p:cNvSpPr/>
            <p:nvPr/>
          </p:nvSpPr>
          <p:spPr>
            <a:xfrm>
              <a:off x="3738146" y="4869160"/>
              <a:ext cx="5082326" cy="936103"/>
            </a:xfrm>
            <a:prstGeom prst="flowChartTerminator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72000" tIns="36000" rIns="72000" bIns="36000"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ru-RU" sz="2000" b="1" kern="0" dirty="0" smtClean="0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Система </a:t>
              </a:r>
              <a:r>
                <a:rPr lang="ru-RU" sz="2000" b="1" kern="0" dirty="0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рейтинговой оценки закупочной </a:t>
              </a:r>
              <a:r>
                <a:rPr lang="ru-RU" sz="2000" b="1" kern="0" dirty="0" smtClean="0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деятельности государственных заказчиков</a:t>
              </a:r>
              <a:endParaRPr lang="ru-RU" sz="2000" b="1" kern="0" dirty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7" name="Скругленный прямоугольник 66"/>
            <p:cNvSpPr/>
            <p:nvPr/>
          </p:nvSpPr>
          <p:spPr>
            <a:xfrm>
              <a:off x="2384165" y="5984676"/>
              <a:ext cx="7057640" cy="627292"/>
            </a:xfrm>
            <a:prstGeom prst="roundRect">
              <a:avLst/>
            </a:prstGeom>
            <a:noFill/>
            <a:ln w="28575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85617" marR="0" lvl="0" indent="0" algn="ctr" defTabSz="9144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891A7"/>
                </a:buClr>
                <a:buSzPct val="80000"/>
                <a:buFontTx/>
                <a:buNone/>
                <a:tabLst/>
                <a:defRPr/>
              </a:pPr>
              <a:r>
                <a:rPr lang="ru-RU" b="1" i="1" kern="0" spc="-20" dirty="0">
                  <a:latin typeface="Times New Roman" pitchFamily="18" charset="0"/>
                  <a:cs typeface="Times New Roman" pitchFamily="18" charset="0"/>
                </a:rPr>
                <a:t>Оценка </a:t>
              </a:r>
              <a:r>
                <a:rPr lang="ru-RU" b="1" i="1" kern="0" spc="-20" dirty="0" smtClean="0">
                  <a:latin typeface="Times New Roman" pitchFamily="18" charset="0"/>
                  <a:cs typeface="Times New Roman" pitchFamily="18" charset="0"/>
                </a:rPr>
                <a:t>действующей </a:t>
              </a:r>
              <a:r>
                <a:rPr lang="ru-RU" b="1" i="1" kern="0" spc="-20" dirty="0">
                  <a:latin typeface="Times New Roman" pitchFamily="18" charset="0"/>
                  <a:cs typeface="Times New Roman" pitchFamily="18" charset="0"/>
                </a:rPr>
                <a:t>системы управления </a:t>
              </a:r>
              <a:r>
                <a:rPr lang="ru-RU" b="1" i="1" kern="0" spc="-20" dirty="0" smtClean="0">
                  <a:latin typeface="Times New Roman" pitchFamily="18" charset="0"/>
                  <a:cs typeface="Times New Roman" pitchFamily="18" charset="0"/>
                </a:rPr>
                <a:t>закупками</a:t>
              </a:r>
            </a:p>
            <a:p>
              <a:pPr marL="85617" marR="0" lvl="0" indent="0" algn="ctr" defTabSz="9144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891A7"/>
                </a:buClr>
                <a:buSzPct val="80000"/>
                <a:buFontTx/>
                <a:buNone/>
                <a:tabLst/>
                <a:defRPr/>
              </a:pPr>
              <a:r>
                <a:rPr lang="ru-RU" b="1" i="1" kern="0" spc="-2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b="1" i="1" kern="0" spc="-20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каждого </a:t>
              </a:r>
              <a:r>
                <a:rPr lang="ru-RU" b="1" i="1" kern="0" spc="-20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заказчика </a:t>
              </a:r>
              <a:r>
                <a:rPr lang="ru-RU" b="1" i="1" kern="0" spc="-20" dirty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региона</a:t>
              </a:r>
              <a:endParaRPr kumimoji="0" lang="ru-RU" b="1" i="1" u="none" strike="noStrike" kern="0" cap="none" spc="-2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8" name="Левая фигурная скобка 67"/>
            <p:cNvSpPr/>
            <p:nvPr/>
          </p:nvSpPr>
          <p:spPr>
            <a:xfrm rot="16200000">
              <a:off x="6153374" y="3498205"/>
              <a:ext cx="325561" cy="4720604"/>
            </a:xfrm>
            <a:prstGeom prst="leftBrace">
              <a:avLst/>
            </a:prstGeom>
            <a:ln w="3810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cxnSp>
        <p:nvCxnSpPr>
          <p:cNvPr id="74" name="Прямая соединительная линия 73"/>
          <p:cNvCxnSpPr/>
          <p:nvPr/>
        </p:nvCxnSpPr>
        <p:spPr>
          <a:xfrm flipV="1">
            <a:off x="8892480" y="3058508"/>
            <a:ext cx="0" cy="2251661"/>
          </a:xfrm>
          <a:prstGeom prst="line">
            <a:avLst/>
          </a:prstGeom>
          <a:noFill/>
          <a:ln w="38100" cap="flat" cmpd="sng" algn="ctr">
            <a:solidFill>
              <a:schemeClr val="accent5">
                <a:lumMod val="50000"/>
              </a:schemeClr>
            </a:solidFill>
            <a:prstDash val="solid"/>
          </a:ln>
          <a:effectLst>
            <a:outerShdw blurRad="63500" dist="25400" dir="5400000" rotWithShape="0">
              <a:srgbClr val="000000">
                <a:alpha val="43137"/>
              </a:srgbClr>
            </a:outerShdw>
          </a:effectLst>
        </p:spPr>
      </p:cxnSp>
      <p:cxnSp>
        <p:nvCxnSpPr>
          <p:cNvPr id="75" name="Прямая соединительная линия 74"/>
          <p:cNvCxnSpPr/>
          <p:nvPr/>
        </p:nvCxnSpPr>
        <p:spPr>
          <a:xfrm>
            <a:off x="8372912" y="3058507"/>
            <a:ext cx="519568" cy="0"/>
          </a:xfrm>
          <a:prstGeom prst="line">
            <a:avLst/>
          </a:prstGeom>
          <a:noFill/>
          <a:ln w="38100" cap="flat" cmpd="sng" algn="ctr">
            <a:solidFill>
              <a:schemeClr val="accent5">
                <a:lumMod val="50000"/>
              </a:schemeClr>
            </a:solidFill>
            <a:prstDash val="solid"/>
          </a:ln>
          <a:effectLst>
            <a:outerShdw blurRad="63500" dist="25400" dir="5400000" rotWithShape="0">
              <a:srgbClr val="000000">
                <a:alpha val="43137"/>
              </a:srgbClr>
            </a:outerShdw>
          </a:effectLst>
        </p:spPr>
      </p:cxnSp>
      <p:cxnSp>
        <p:nvCxnSpPr>
          <p:cNvPr id="78" name="Прямая соединительная линия 77"/>
          <p:cNvCxnSpPr/>
          <p:nvPr/>
        </p:nvCxnSpPr>
        <p:spPr>
          <a:xfrm>
            <a:off x="8457575" y="5310169"/>
            <a:ext cx="418901" cy="12206"/>
          </a:xfrm>
          <a:prstGeom prst="line">
            <a:avLst/>
          </a:prstGeom>
          <a:noFill/>
          <a:ln w="38100" cap="flat" cmpd="sng" algn="ctr">
            <a:solidFill>
              <a:schemeClr val="accent5">
                <a:lumMod val="50000"/>
              </a:schemeClr>
            </a:solidFill>
            <a:prstDash val="solid"/>
            <a:headEnd type="stealth" w="lg" len="lg"/>
          </a:ln>
          <a:effectLst>
            <a:outerShdw blurRad="63500" dist="25400" dir="5400000" rotWithShape="0">
              <a:srgbClr val="000000">
                <a:alpha val="43137"/>
              </a:srgbClr>
            </a:outerShdw>
          </a:effectLst>
        </p:spPr>
      </p:cxnSp>
    </p:spTree>
    <p:extLst>
      <p:ext uri="{BB962C8B-B14F-4D97-AF65-F5344CB8AC3E}">
        <p14:creationId xmlns:p14="http://schemas.microsoft.com/office/powerpoint/2010/main" val="28513097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" name="Прямая соединительная линия 42"/>
          <p:cNvCxnSpPr/>
          <p:nvPr/>
        </p:nvCxnSpPr>
        <p:spPr>
          <a:xfrm flipH="1">
            <a:off x="459432" y="1892830"/>
            <a:ext cx="8029630" cy="22058"/>
          </a:xfrm>
          <a:prstGeom prst="line">
            <a:avLst/>
          </a:prstGeom>
          <a:noFill/>
          <a:ln w="44450" cap="flat" cmpd="sng" algn="ctr">
            <a:solidFill>
              <a:srgbClr val="C00000"/>
            </a:solidFill>
            <a:prstDash val="solid"/>
            <a:headEnd type="none" w="lg" len="lg"/>
            <a:tailEnd type="none"/>
          </a:ln>
          <a:effectLst>
            <a:outerShdw blurRad="63500" dist="25400" dir="5400000" rotWithShape="0">
              <a:srgbClr val="000000">
                <a:alpha val="43137"/>
              </a:srgbClr>
            </a:outerShdw>
          </a:effectLst>
        </p:spPr>
      </p:cxn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459432" y="83763"/>
            <a:ext cx="7496944" cy="785819"/>
          </a:xfrm>
          <a:prstGeom prst="rect">
            <a:avLst/>
          </a:prstGeom>
        </p:spPr>
        <p:txBody>
          <a:bodyPr lIns="91320" tIns="45663" rIns="91320" bIns="45663"/>
          <a:lstStyle/>
          <a:p>
            <a:pPr marL="85617" algn="ctr" fontAlgn="auto">
              <a:spcBef>
                <a:spcPts val="0"/>
              </a:spcBef>
              <a:spcAft>
                <a:spcPts val="0"/>
              </a:spcAft>
              <a:buClr>
                <a:srgbClr val="3891A7"/>
              </a:buClr>
              <a:buSzPct val="80000"/>
              <a:defRPr/>
            </a:pPr>
            <a:r>
              <a:rPr lang="ru-RU" sz="2400" b="1" kern="0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Методика </a:t>
            </a:r>
            <a:r>
              <a:rPr lang="ru-RU" sz="2400" b="1" kern="0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рейтинговой оценки </a:t>
            </a:r>
            <a:endParaRPr lang="ru-RU" sz="2400" b="1" kern="0" dirty="0" smtClean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85617" algn="ctr" fontAlgn="auto">
              <a:spcBef>
                <a:spcPts val="0"/>
              </a:spcBef>
              <a:spcAft>
                <a:spcPts val="0"/>
              </a:spcAft>
              <a:buClr>
                <a:srgbClr val="3891A7"/>
              </a:buClr>
              <a:buSzPct val="80000"/>
              <a:defRPr/>
            </a:pPr>
            <a:r>
              <a:rPr lang="ru-RU" sz="2400" b="1" kern="0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закупочной </a:t>
            </a:r>
            <a:r>
              <a:rPr lang="ru-RU" sz="2400" b="1" kern="0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деятельности </a:t>
            </a:r>
            <a:r>
              <a:rPr lang="ru-RU" sz="2400" b="1" kern="0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заказчиков </a:t>
            </a:r>
            <a:endParaRPr lang="ru-RU" sz="2400" kern="0" dirty="0" smtClean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indent="356743"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kern="0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indent="356743"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kern="0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Блок-схема: магнитный диск 9"/>
          <p:cNvSpPr/>
          <p:nvPr/>
        </p:nvSpPr>
        <p:spPr>
          <a:xfrm>
            <a:off x="1475656" y="1316765"/>
            <a:ext cx="6264696" cy="929328"/>
          </a:xfrm>
          <a:prstGeom prst="flowChartMagneticDisk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1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МЕТОДИКА РЕЙТИНГОВОЙ ОЦЕНКИ ГОСУДАРСТВЕННЫХ</a:t>
            </a:r>
            <a:r>
              <a:rPr kumimoji="0" lang="ru-RU" b="1" i="0" u="none" strike="noStrike" kern="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ЗАКАЗЧИКОВ ОБЛАСТИ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1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4657232" y="4382087"/>
            <a:ext cx="4186021" cy="889156"/>
          </a:xfrm>
          <a:prstGeom prst="round2DiagRect">
            <a:avLst/>
          </a:prstGeom>
          <a:gradFill rotWithShape="1">
            <a:gsLst>
              <a:gs pos="0">
                <a:srgbClr val="8C7B70">
                  <a:tint val="10000"/>
                  <a:satMod val="300000"/>
                </a:srgbClr>
              </a:gs>
              <a:gs pos="34000">
                <a:srgbClr val="8C7B70">
                  <a:tint val="13500"/>
                  <a:satMod val="250000"/>
                </a:srgbClr>
              </a:gs>
              <a:gs pos="100000">
                <a:srgbClr val="8C7B70">
                  <a:tint val="60000"/>
                  <a:satMod val="200000"/>
                </a:srgbClr>
              </a:gs>
            </a:gsLst>
            <a:path path="circle">
              <a:fillToRect l="50000" t="155000" r="50000" b="-55000"/>
            </a:path>
          </a:gradFill>
          <a:ln w="9525" cap="flat" cmpd="sng" algn="ctr">
            <a:solidFill>
              <a:srgbClr val="8C7B70">
                <a:satMod val="120000"/>
              </a:srgbClr>
            </a:solidFill>
            <a:prstDash val="solid"/>
          </a:ln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p:spPr>
        <p:txBody>
          <a:bodyPr lIns="0" tIns="0" rIns="0" bIns="0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2000" b="1" i="1" kern="0" dirty="0" smtClean="0">
                <a:latin typeface="Times New Roman" pitchFamily="18" charset="0"/>
                <a:cs typeface="Times New Roman" pitchFamily="18" charset="0"/>
              </a:rPr>
              <a:t>Определение </a:t>
            </a:r>
            <a:r>
              <a:rPr lang="ru-RU" sz="2000" b="1" i="1" kern="0" dirty="0">
                <a:latin typeface="Times New Roman" pitchFamily="18" charset="0"/>
                <a:cs typeface="Times New Roman" pitchFamily="18" charset="0"/>
              </a:rPr>
              <a:t>поставщиков </a:t>
            </a:r>
            <a:r>
              <a:rPr lang="ru-RU" sz="2000" b="1" i="1" kern="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2000" b="1" i="1" kern="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000" b="1" i="1" kern="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8 показателей)</a:t>
            </a:r>
          </a:p>
        </p:txBody>
      </p:sp>
      <p:sp>
        <p:nvSpPr>
          <p:cNvPr id="13" name="Прямоугольник с двумя скругленными противолежащими углами 12"/>
          <p:cNvSpPr/>
          <p:nvPr/>
        </p:nvSpPr>
        <p:spPr>
          <a:xfrm>
            <a:off x="305749" y="4382087"/>
            <a:ext cx="4194244" cy="889156"/>
          </a:xfrm>
          <a:prstGeom prst="round2DiagRect">
            <a:avLst/>
          </a:prstGeom>
          <a:gradFill rotWithShape="1">
            <a:gsLst>
              <a:gs pos="0">
                <a:srgbClr val="8C7B70">
                  <a:tint val="10000"/>
                  <a:satMod val="300000"/>
                </a:srgbClr>
              </a:gs>
              <a:gs pos="34000">
                <a:srgbClr val="8C7B70">
                  <a:tint val="13500"/>
                  <a:satMod val="250000"/>
                </a:srgbClr>
              </a:gs>
              <a:gs pos="100000">
                <a:srgbClr val="8C7B70">
                  <a:tint val="60000"/>
                  <a:satMod val="200000"/>
                </a:srgbClr>
              </a:gs>
            </a:gsLst>
            <a:path path="circle">
              <a:fillToRect l="50000" t="155000" r="50000" b="-55000"/>
            </a:path>
          </a:gradFill>
          <a:ln w="9525" cap="flat" cmpd="sng" algn="ctr">
            <a:solidFill>
              <a:srgbClr val="8C7B70">
                <a:satMod val="120000"/>
              </a:srgbClr>
            </a:solidFill>
            <a:prstDash val="solid"/>
          </a:ln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p:spPr>
        <p:txBody>
          <a:bodyPr lIns="0" tIns="0" rIns="0" bIns="0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2000" b="1" i="1" kern="0" dirty="0" smtClean="0">
                <a:latin typeface="Times New Roman" pitchFamily="18" charset="0"/>
                <a:cs typeface="Times New Roman" pitchFamily="18" charset="0"/>
              </a:rPr>
              <a:t>Планирование закупочной деятельности </a:t>
            </a:r>
            <a:r>
              <a:rPr lang="ru-RU" sz="2000" b="1" i="1" kern="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(5 показателей)</a:t>
            </a:r>
            <a:endParaRPr lang="ru-RU" sz="2000" b="1" i="1" kern="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с двумя скругленными противолежащими углами 13"/>
          <p:cNvSpPr/>
          <p:nvPr/>
        </p:nvSpPr>
        <p:spPr>
          <a:xfrm>
            <a:off x="305749" y="5463264"/>
            <a:ext cx="4194244" cy="874868"/>
          </a:xfrm>
          <a:prstGeom prst="round2DiagRect">
            <a:avLst/>
          </a:prstGeom>
          <a:gradFill rotWithShape="1">
            <a:gsLst>
              <a:gs pos="0">
                <a:srgbClr val="8C7B70">
                  <a:tint val="10000"/>
                  <a:satMod val="300000"/>
                </a:srgbClr>
              </a:gs>
              <a:gs pos="34000">
                <a:srgbClr val="8C7B70">
                  <a:tint val="13500"/>
                  <a:satMod val="250000"/>
                </a:srgbClr>
              </a:gs>
              <a:gs pos="100000">
                <a:srgbClr val="8C7B70">
                  <a:tint val="60000"/>
                  <a:satMod val="200000"/>
                </a:srgbClr>
              </a:gs>
            </a:gsLst>
            <a:path path="circle">
              <a:fillToRect l="50000" t="155000" r="50000" b="-55000"/>
            </a:path>
          </a:gradFill>
          <a:ln w="9525" cap="flat" cmpd="sng" algn="ctr">
            <a:solidFill>
              <a:srgbClr val="8C7B70">
                <a:satMod val="120000"/>
              </a:srgbClr>
            </a:solidFill>
            <a:prstDash val="solid"/>
          </a:ln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p:spPr>
        <p:txBody>
          <a:bodyPr lIns="0" tIns="0" rIns="0" bIns="0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2000" b="1" i="1" kern="0" dirty="0" smtClean="0">
                <a:latin typeface="Times New Roman" pitchFamily="18" charset="0"/>
                <a:cs typeface="Times New Roman" pitchFamily="18" charset="0"/>
              </a:rPr>
              <a:t>Исполнение </a:t>
            </a:r>
            <a:r>
              <a:rPr lang="ru-RU" sz="2000" b="1" i="1" kern="0" dirty="0">
                <a:latin typeface="Times New Roman" pitchFamily="18" charset="0"/>
                <a:cs typeface="Times New Roman" pitchFamily="18" charset="0"/>
              </a:rPr>
              <a:t>контрактов </a:t>
            </a:r>
            <a:endParaRPr lang="ru-RU" sz="2000" b="1" i="1" kern="0" dirty="0" smtClean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2000" b="1" i="1" kern="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000" b="1" i="1" kern="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 показателя)</a:t>
            </a:r>
          </a:p>
        </p:txBody>
      </p:sp>
      <p:sp>
        <p:nvSpPr>
          <p:cNvPr id="30" name="Rectangle 2"/>
          <p:cNvSpPr txBox="1">
            <a:spLocks noChangeArrowheads="1"/>
          </p:cNvSpPr>
          <p:nvPr/>
        </p:nvSpPr>
        <p:spPr>
          <a:xfrm>
            <a:off x="6513" y="-3443"/>
            <a:ext cx="1552818" cy="480116"/>
          </a:xfrm>
          <a:prstGeom prst="rect">
            <a:avLst/>
          </a:prstGeom>
        </p:spPr>
        <p:txBody>
          <a:bodyPr lIns="91320" tIns="45663" rIns="91320" bIns="45663"/>
          <a:lstStyle/>
          <a:p>
            <a:pPr marL="85617" algn="ctr" fontAlgn="auto">
              <a:spcBef>
                <a:spcPts val="0"/>
              </a:spcBef>
              <a:spcAft>
                <a:spcPts val="0"/>
              </a:spcAft>
              <a:buClr>
                <a:srgbClr val="3891A7"/>
              </a:buClr>
              <a:buSzPct val="80000"/>
              <a:defRPr/>
            </a:pPr>
            <a:r>
              <a:rPr lang="ru-RU" sz="2000" b="1" kern="0" dirty="0" smtClean="0">
                <a:latin typeface="Times New Roman" pitchFamily="18" charset="0"/>
                <a:cs typeface="Times New Roman" pitchFamily="18" charset="0"/>
              </a:rPr>
              <a:t>Слайд 2</a:t>
            </a:r>
            <a:endParaRPr lang="ru-RU" sz="2000" b="1" kern="0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356743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0" cap="none" spc="0" normalizeH="0" baseline="0" noProof="0" dirty="0">
              <a:ln>
                <a:noFill/>
              </a:ln>
              <a:uLnTx/>
              <a:uFillTx/>
              <a:latin typeface="Arial" pitchFamily="34" charset="0"/>
              <a:cs typeface="Arial" pitchFamily="34" charset="0"/>
            </a:endParaRPr>
          </a:p>
          <a:p>
            <a:pPr marL="0" marR="0" lvl="0" indent="356743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0" cap="none" spc="0" normalizeH="0" baseline="0" noProof="0" dirty="0">
              <a:ln>
                <a:noFill/>
              </a:ln>
              <a:uLnTx/>
              <a:uFillTx/>
              <a:latin typeface="Arial" pitchFamily="34" charset="0"/>
              <a:cs typeface="Arial" pitchFamily="34" charset="0"/>
            </a:endParaRPr>
          </a:p>
          <a:p>
            <a:pPr marL="0" marR="0" lvl="0" indent="356743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0" cap="none" spc="0" normalizeH="0" baseline="0" noProof="0" dirty="0">
              <a:ln>
                <a:noFill/>
              </a:ln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Прямоугольник с двумя скругленными противолежащими углами 14"/>
          <p:cNvSpPr/>
          <p:nvPr/>
        </p:nvSpPr>
        <p:spPr>
          <a:xfrm>
            <a:off x="4644137" y="5463265"/>
            <a:ext cx="4194244" cy="810216"/>
          </a:xfrm>
          <a:prstGeom prst="round2DiagRect">
            <a:avLst/>
          </a:prstGeom>
          <a:gradFill rotWithShape="1">
            <a:gsLst>
              <a:gs pos="0">
                <a:srgbClr val="8C7B70">
                  <a:tint val="10000"/>
                  <a:satMod val="300000"/>
                </a:srgbClr>
              </a:gs>
              <a:gs pos="34000">
                <a:srgbClr val="8C7B70">
                  <a:tint val="13500"/>
                  <a:satMod val="250000"/>
                </a:srgbClr>
              </a:gs>
              <a:gs pos="100000">
                <a:srgbClr val="8C7B70">
                  <a:tint val="60000"/>
                  <a:satMod val="200000"/>
                </a:srgbClr>
              </a:gs>
            </a:gsLst>
            <a:path path="circle">
              <a:fillToRect l="50000" t="155000" r="50000" b="-55000"/>
            </a:path>
          </a:gradFill>
          <a:ln w="9525" cap="flat" cmpd="sng" algn="ctr">
            <a:solidFill>
              <a:srgbClr val="8C7B70">
                <a:satMod val="120000"/>
              </a:srgbClr>
            </a:solidFill>
            <a:prstDash val="solid"/>
          </a:ln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p:spPr>
        <p:txBody>
          <a:bodyPr lIns="0" tIns="0" rIns="0" bIns="0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2000" b="1" i="1" kern="0" dirty="0" smtClean="0">
                <a:latin typeface="Times New Roman" pitchFamily="18" charset="0"/>
                <a:cs typeface="Times New Roman" pitchFamily="18" charset="0"/>
              </a:rPr>
              <a:t>Исполнение </a:t>
            </a:r>
            <a:r>
              <a:rPr lang="ru-RU" sz="2000" b="1" i="1" kern="0" dirty="0">
                <a:latin typeface="Times New Roman" pitchFamily="18" charset="0"/>
                <a:cs typeface="Times New Roman" pitchFamily="18" charset="0"/>
              </a:rPr>
              <a:t>требований законодательства </a:t>
            </a:r>
            <a:r>
              <a:rPr lang="ru-RU" sz="2000" b="1" i="1" kern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kern="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000" b="1" i="1" kern="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5 показателей)</a:t>
            </a:r>
          </a:p>
        </p:txBody>
      </p:sp>
      <p:sp>
        <p:nvSpPr>
          <p:cNvPr id="35" name="Блок-схема: знак завершения 34"/>
          <p:cNvSpPr/>
          <p:nvPr/>
        </p:nvSpPr>
        <p:spPr>
          <a:xfrm>
            <a:off x="691915" y="3284985"/>
            <a:ext cx="7696509" cy="792088"/>
          </a:xfrm>
          <a:prstGeom prst="flowChartTerminator">
            <a:avLst/>
          </a:prstGeom>
          <a:gradFill rotWithShape="1">
            <a:gsLst>
              <a:gs pos="0">
                <a:srgbClr val="8FB08C">
                  <a:tint val="10000"/>
                  <a:satMod val="300000"/>
                </a:srgbClr>
              </a:gs>
              <a:gs pos="34000">
                <a:srgbClr val="8FB08C">
                  <a:tint val="13500"/>
                  <a:satMod val="250000"/>
                </a:srgbClr>
              </a:gs>
              <a:gs pos="100000">
                <a:srgbClr val="8FB08C">
                  <a:tint val="60000"/>
                  <a:satMod val="200000"/>
                </a:srgbClr>
              </a:gs>
            </a:gsLst>
            <a:path path="circle">
              <a:fillToRect l="50000" t="155000" r="50000" b="-55000"/>
            </a:path>
          </a:gradFill>
          <a:ln w="9525" cap="flat" cmpd="sng" algn="ctr">
            <a:solidFill>
              <a:srgbClr val="8FB08C">
                <a:satMod val="120000"/>
              </a:srgbClr>
            </a:solidFill>
            <a:prstDash val="solid"/>
          </a:ln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p:spPr>
        <p:txBody>
          <a:bodyPr lIns="72000" tIns="36000" rIns="72000" bIns="36000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 sz="2400" b="1" i="1" kern="0" dirty="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b="1" i="1" kern="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Оценка </a:t>
            </a:r>
            <a:r>
              <a:rPr lang="ru-RU" sz="2400" b="1" i="1" kern="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показателей эффективности закупочной деятельности заказчиков </a:t>
            </a:r>
            <a:r>
              <a:rPr lang="ru-RU" sz="2200" b="1" i="1" kern="0" dirty="0" smtClean="0">
                <a:solidFill>
                  <a:srgbClr val="C32D2E">
                    <a:lumMod val="75000"/>
                  </a:srgb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(21 показатель)</a:t>
            </a:r>
            <a:endParaRPr lang="ru-RU" sz="2200" b="1" i="1" kern="0" dirty="0">
              <a:solidFill>
                <a:srgbClr val="C32D2E">
                  <a:lumMod val="75000"/>
                </a:srgb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 sz="2600" b="1" kern="0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6" name="Прямая со стрелкой 35"/>
          <p:cNvCxnSpPr/>
          <p:nvPr/>
        </p:nvCxnSpPr>
        <p:spPr>
          <a:xfrm flipH="1">
            <a:off x="2269840" y="4098621"/>
            <a:ext cx="701630" cy="283466"/>
          </a:xfrm>
          <a:prstGeom prst="straightConnector1">
            <a:avLst/>
          </a:prstGeom>
          <a:noFill/>
          <a:ln w="44450" cap="flat" cmpd="sng" algn="ctr">
            <a:solidFill>
              <a:schemeClr val="tx1"/>
            </a:solidFill>
            <a:prstDash val="solid"/>
            <a:tailEnd type="stealth" w="lg" len="lg"/>
          </a:ln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p:spPr>
      </p:cxnSp>
      <p:sp>
        <p:nvSpPr>
          <p:cNvPr id="37" name="Скругленный прямоугольник 36"/>
          <p:cNvSpPr/>
          <p:nvPr/>
        </p:nvSpPr>
        <p:spPr>
          <a:xfrm>
            <a:off x="226949" y="4215125"/>
            <a:ext cx="464966" cy="409533"/>
          </a:xfrm>
          <a:prstGeom prst="roundRect">
            <a:avLst/>
          </a:prstGeom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36000" rIns="36000" rtlCol="0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Arial" charset="0"/>
              </a:defRPr>
            </a:lvl1pPr>
            <a:lvl2pPr marL="45663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Arial" charset="0"/>
              </a:defRPr>
            </a:lvl2pPr>
            <a:lvl3pPr marL="913263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Arial" charset="0"/>
              </a:defRPr>
            </a:lvl3pPr>
            <a:lvl4pPr marL="1369893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Arial" charset="0"/>
              </a:defRPr>
            </a:lvl4pPr>
            <a:lvl5pPr marL="1826525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Arial" charset="0"/>
              </a:defRPr>
            </a:lvl5pPr>
            <a:lvl6pPr marL="2283154" algn="l" defTabSz="913263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Arial" charset="0"/>
              </a:defRPr>
            </a:lvl6pPr>
            <a:lvl7pPr marL="2739784" algn="l" defTabSz="913263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Arial" charset="0"/>
              </a:defRPr>
            </a:lvl7pPr>
            <a:lvl8pPr marL="3196410" algn="l" defTabSz="913263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Arial" charset="0"/>
              </a:defRPr>
            </a:lvl8pPr>
            <a:lvl9pPr marL="3653043" algn="l" defTabSz="913263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Arial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kern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endParaRPr lang="ru-RU" sz="2400" b="1" kern="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4623681" y="4285450"/>
            <a:ext cx="464966" cy="409533"/>
          </a:xfrm>
          <a:prstGeom prst="roundRect">
            <a:avLst/>
          </a:prstGeom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36000" rIns="36000" rtlCol="0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Arial" charset="0"/>
              </a:defRPr>
            </a:lvl1pPr>
            <a:lvl2pPr marL="45663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Arial" charset="0"/>
              </a:defRPr>
            </a:lvl2pPr>
            <a:lvl3pPr marL="913263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Arial" charset="0"/>
              </a:defRPr>
            </a:lvl3pPr>
            <a:lvl4pPr marL="1369893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Arial" charset="0"/>
              </a:defRPr>
            </a:lvl4pPr>
            <a:lvl5pPr marL="1826525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Arial" charset="0"/>
              </a:defRPr>
            </a:lvl5pPr>
            <a:lvl6pPr marL="2283154" algn="l" defTabSz="913263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Arial" charset="0"/>
              </a:defRPr>
            </a:lvl6pPr>
            <a:lvl7pPr marL="2739784" algn="l" defTabSz="913263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Arial" charset="0"/>
              </a:defRPr>
            </a:lvl7pPr>
            <a:lvl8pPr marL="3196410" algn="l" defTabSz="913263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Arial" charset="0"/>
              </a:defRPr>
            </a:lvl8pPr>
            <a:lvl9pPr marL="3653043" algn="l" defTabSz="913263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Arial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kern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II</a:t>
            </a:r>
            <a:endParaRPr lang="ru-RU" sz="2400" b="1" kern="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226949" y="5389421"/>
            <a:ext cx="464966" cy="409533"/>
          </a:xfrm>
          <a:prstGeom prst="roundRect">
            <a:avLst/>
          </a:prstGeom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36000" rIns="36000" rtlCol="0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Arial" charset="0"/>
              </a:defRPr>
            </a:lvl1pPr>
            <a:lvl2pPr marL="45663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Arial" charset="0"/>
              </a:defRPr>
            </a:lvl2pPr>
            <a:lvl3pPr marL="913263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Arial" charset="0"/>
              </a:defRPr>
            </a:lvl3pPr>
            <a:lvl4pPr marL="1369893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Arial" charset="0"/>
              </a:defRPr>
            </a:lvl4pPr>
            <a:lvl5pPr marL="1826525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Arial" charset="0"/>
              </a:defRPr>
            </a:lvl5pPr>
            <a:lvl6pPr marL="2283154" algn="l" defTabSz="913263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Arial" charset="0"/>
              </a:defRPr>
            </a:lvl6pPr>
            <a:lvl7pPr marL="2739784" algn="l" defTabSz="913263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Arial" charset="0"/>
              </a:defRPr>
            </a:lvl7pPr>
            <a:lvl8pPr marL="3196410" algn="l" defTabSz="913263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Arial" charset="0"/>
              </a:defRPr>
            </a:lvl8pPr>
            <a:lvl9pPr marL="3653043" algn="l" defTabSz="913263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Arial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kern="0" spc="-2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III</a:t>
            </a:r>
            <a:endParaRPr lang="ru-RU" sz="2400" b="1" kern="0" spc="-2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4623681" y="5389421"/>
            <a:ext cx="464966" cy="409533"/>
          </a:xfrm>
          <a:prstGeom prst="roundRect">
            <a:avLst/>
          </a:prstGeom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36000" rIns="36000" rtlCol="0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Arial" charset="0"/>
              </a:defRPr>
            </a:lvl1pPr>
            <a:lvl2pPr marL="45663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Arial" charset="0"/>
              </a:defRPr>
            </a:lvl2pPr>
            <a:lvl3pPr marL="913263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Arial" charset="0"/>
              </a:defRPr>
            </a:lvl3pPr>
            <a:lvl4pPr marL="1369893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Arial" charset="0"/>
              </a:defRPr>
            </a:lvl4pPr>
            <a:lvl5pPr marL="1826525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Arial" charset="0"/>
              </a:defRPr>
            </a:lvl5pPr>
            <a:lvl6pPr marL="2283154" algn="l" defTabSz="913263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Arial" charset="0"/>
              </a:defRPr>
            </a:lvl6pPr>
            <a:lvl7pPr marL="2739784" algn="l" defTabSz="913263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Arial" charset="0"/>
              </a:defRPr>
            </a:lvl7pPr>
            <a:lvl8pPr marL="3196410" algn="l" defTabSz="913263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Arial" charset="0"/>
              </a:defRPr>
            </a:lvl8pPr>
            <a:lvl9pPr marL="3653043" algn="l" defTabSz="913263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Arial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kern="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kern="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kern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IV</a:t>
            </a:r>
            <a:endParaRPr lang="ru-RU" sz="2400" b="1" kern="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kern="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2400" b="1" kern="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1" name="Прямая со стрелкой 40"/>
          <p:cNvCxnSpPr/>
          <p:nvPr/>
        </p:nvCxnSpPr>
        <p:spPr>
          <a:xfrm>
            <a:off x="6228184" y="4082148"/>
            <a:ext cx="792088" cy="299939"/>
          </a:xfrm>
          <a:prstGeom prst="straightConnector1">
            <a:avLst/>
          </a:prstGeom>
          <a:noFill/>
          <a:ln w="44450" cap="flat" cmpd="sng" algn="ctr">
            <a:solidFill>
              <a:schemeClr val="tx1"/>
            </a:solidFill>
            <a:prstDash val="solid"/>
            <a:tailEnd type="stealth" w="lg" len="lg"/>
          </a:ln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p:spPr>
      </p:cxnSp>
      <p:cxnSp>
        <p:nvCxnSpPr>
          <p:cNvPr id="42" name="Прямая соединительная линия 41"/>
          <p:cNvCxnSpPr/>
          <p:nvPr/>
        </p:nvCxnSpPr>
        <p:spPr>
          <a:xfrm flipH="1">
            <a:off x="459431" y="2636913"/>
            <a:ext cx="583412" cy="1"/>
          </a:xfrm>
          <a:prstGeom prst="line">
            <a:avLst/>
          </a:prstGeom>
          <a:noFill/>
          <a:ln w="44450" cap="flat" cmpd="sng" algn="ctr">
            <a:solidFill>
              <a:srgbClr val="C00000"/>
            </a:solidFill>
            <a:prstDash val="solid"/>
            <a:headEnd type="stealth" w="lg" len="lg"/>
            <a:tailEnd type="none"/>
          </a:ln>
          <a:effectLst>
            <a:outerShdw blurRad="63500" dist="25400" dir="5400000" rotWithShape="0">
              <a:srgbClr val="000000">
                <a:alpha val="43137"/>
              </a:srgbClr>
            </a:outerShdw>
          </a:effectLst>
        </p:spPr>
      </p:cxnSp>
      <p:sp>
        <p:nvSpPr>
          <p:cNvPr id="31" name="Скругленный прямоугольник 30"/>
          <p:cNvSpPr/>
          <p:nvPr/>
        </p:nvSpPr>
        <p:spPr bwMode="auto">
          <a:xfrm>
            <a:off x="3208802" y="2312876"/>
            <a:ext cx="4747574" cy="648071"/>
          </a:xfrm>
          <a:prstGeom prst="roundRect">
            <a:avLst/>
          </a:pr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36000" rIns="3600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i="1" kern="0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Данные, полученные в ходе мониторинга  закупок товаров, работ, услуг</a:t>
            </a:r>
          </a:p>
        </p:txBody>
      </p:sp>
      <p:sp>
        <p:nvSpPr>
          <p:cNvPr id="32" name="Пятиугольник 31"/>
          <p:cNvSpPr/>
          <p:nvPr/>
        </p:nvSpPr>
        <p:spPr bwMode="auto">
          <a:xfrm>
            <a:off x="1042845" y="2348881"/>
            <a:ext cx="2161004" cy="576064"/>
          </a:xfrm>
          <a:prstGeom prst="homePlat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600" b="1" i="1" kern="0" dirty="0" smtClean="0">
              <a:solidFill>
                <a:srgbClr val="99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1" kern="0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ИСТОЧНИК </a:t>
            </a:r>
            <a:r>
              <a:rPr lang="ru-RU" sz="1600" b="1" i="1" kern="0" dirty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ИНФОРМАЦИИ</a:t>
            </a:r>
          </a:p>
          <a:p>
            <a:pPr algn="ctr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600" b="1" kern="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4" name="Прямая соединительная линия 33"/>
          <p:cNvCxnSpPr/>
          <p:nvPr/>
        </p:nvCxnSpPr>
        <p:spPr>
          <a:xfrm flipH="1" flipV="1">
            <a:off x="459431" y="1936947"/>
            <a:ext cx="1" cy="735969"/>
          </a:xfrm>
          <a:prstGeom prst="line">
            <a:avLst/>
          </a:prstGeom>
          <a:noFill/>
          <a:ln w="44450" cap="flat" cmpd="sng" algn="ctr">
            <a:solidFill>
              <a:srgbClr val="C00000"/>
            </a:solidFill>
            <a:prstDash val="solid"/>
            <a:headEnd type="none" w="lg" len="lg"/>
            <a:tailEnd type="none"/>
          </a:ln>
          <a:effectLst>
            <a:outerShdw blurRad="63500" dist="25400" dir="5400000" rotWithShape="0">
              <a:srgbClr val="000000">
                <a:alpha val="43137"/>
              </a:srgbClr>
            </a:outerShdw>
          </a:effectLst>
        </p:spPr>
      </p:cxnSp>
      <p:cxnSp>
        <p:nvCxnSpPr>
          <p:cNvPr id="44" name="Прямая соединительная линия 43"/>
          <p:cNvCxnSpPr/>
          <p:nvPr/>
        </p:nvCxnSpPr>
        <p:spPr>
          <a:xfrm>
            <a:off x="7884368" y="2633302"/>
            <a:ext cx="583412" cy="1"/>
          </a:xfrm>
          <a:prstGeom prst="line">
            <a:avLst/>
          </a:prstGeom>
          <a:noFill/>
          <a:ln w="44450" cap="flat" cmpd="sng" algn="ctr">
            <a:solidFill>
              <a:srgbClr val="C00000"/>
            </a:solidFill>
            <a:prstDash val="solid"/>
            <a:headEnd type="stealth" w="lg" len="lg"/>
            <a:tailEnd type="none"/>
          </a:ln>
          <a:effectLst>
            <a:outerShdw blurRad="63500" dist="25400" dir="5400000" rotWithShape="0">
              <a:srgbClr val="000000">
                <a:alpha val="43137"/>
              </a:srgbClr>
            </a:outerShdw>
          </a:effectLst>
        </p:spPr>
      </p:cxnSp>
      <p:cxnSp>
        <p:nvCxnSpPr>
          <p:cNvPr id="45" name="Прямая соединительная линия 44"/>
          <p:cNvCxnSpPr/>
          <p:nvPr/>
        </p:nvCxnSpPr>
        <p:spPr>
          <a:xfrm flipH="1" flipV="1">
            <a:off x="8489061" y="1878108"/>
            <a:ext cx="1" cy="735969"/>
          </a:xfrm>
          <a:prstGeom prst="line">
            <a:avLst/>
          </a:prstGeom>
          <a:noFill/>
          <a:ln w="44450" cap="flat" cmpd="sng" algn="ctr">
            <a:solidFill>
              <a:srgbClr val="C00000"/>
            </a:solidFill>
            <a:prstDash val="solid"/>
            <a:headEnd type="none" w="lg" len="lg"/>
            <a:tailEnd type="none"/>
          </a:ln>
          <a:effectLst>
            <a:outerShdw blurRad="63500" dist="25400" dir="5400000" rotWithShape="0">
              <a:srgbClr val="000000">
                <a:alpha val="43137"/>
              </a:srgbClr>
            </a:outerShdw>
          </a:effectLst>
        </p:spPr>
      </p:cxnSp>
      <p:sp>
        <p:nvSpPr>
          <p:cNvPr id="46" name="Стрелка вниз 45"/>
          <p:cNvSpPr/>
          <p:nvPr/>
        </p:nvSpPr>
        <p:spPr>
          <a:xfrm rot="10800000" flipH="1" flipV="1">
            <a:off x="4026673" y="2960947"/>
            <a:ext cx="795584" cy="383001"/>
          </a:xfrm>
          <a:prstGeom prst="downArrow">
            <a:avLst>
              <a:gd name="adj1" fmla="val 45304"/>
              <a:gd name="adj2" fmla="val 34000"/>
            </a:avLst>
          </a:prstGeom>
          <a:gradFill rotWithShape="1">
            <a:gsLst>
              <a:gs pos="0">
                <a:srgbClr val="D16349">
                  <a:tint val="60000"/>
                  <a:satMod val="160000"/>
                </a:srgbClr>
              </a:gs>
              <a:gs pos="46000">
                <a:srgbClr val="D16349">
                  <a:tint val="86000"/>
                  <a:satMod val="160000"/>
                </a:srgbClr>
              </a:gs>
              <a:gs pos="100000">
                <a:srgbClr val="D16349">
                  <a:shade val="40000"/>
                  <a:satMod val="160000"/>
                </a:srgbClr>
              </a:gs>
            </a:gsLst>
            <a:path path="circle">
              <a:fillToRect l="50000" t="155000" r="50000" b="-55000"/>
            </a:path>
          </a:gradFill>
          <a:ln w="9525" cap="flat" cmpd="sng" algn="ctr">
            <a:solidFill>
              <a:srgbClr val="D16349">
                <a:satMod val="120000"/>
              </a:srgbClr>
            </a:solidFill>
            <a:prstDash val="solid"/>
          </a:ln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983630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Прямоугольник с двумя скругленными противолежащими углами 74"/>
          <p:cNvSpPr/>
          <p:nvPr/>
        </p:nvSpPr>
        <p:spPr>
          <a:xfrm>
            <a:off x="2555776" y="5250508"/>
            <a:ext cx="2438722" cy="1211610"/>
          </a:xfrm>
          <a:prstGeom prst="round2Diag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 sz="1600" kern="0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1600" b="1" kern="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Исполнительные органы государственной власти </a:t>
            </a:r>
            <a:r>
              <a:rPr lang="ru-RU" sz="1600" b="1" kern="0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с объемом закупок </a:t>
            </a:r>
            <a:r>
              <a:rPr lang="ru-RU" sz="1600" b="1" kern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менее 10 </a:t>
            </a:r>
            <a:r>
              <a:rPr lang="ru-RU" sz="1600" b="1" kern="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млн. </a:t>
            </a:r>
            <a:r>
              <a:rPr lang="ru-RU" sz="1600" b="1" kern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1600" i="1" kern="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(16 заказчиков)</a:t>
            </a:r>
            <a:endParaRPr lang="ru-RU" sz="1600" i="1" kern="0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 sz="2000" b="1" i="1" kern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07218" y="1340769"/>
            <a:ext cx="8922432" cy="3456384"/>
          </a:xfrm>
          <a:prstGeom prst="rect">
            <a:avLst/>
          </a:prstGeom>
          <a:solidFill>
            <a:schemeClr val="bg2">
              <a:lumMod val="20000"/>
              <a:lumOff val="80000"/>
              <a:alpha val="58000"/>
            </a:schemeClr>
          </a:solidFill>
          <a:ln w="28575">
            <a:solidFill>
              <a:schemeClr val="bg2">
                <a:lumMod val="75000"/>
              </a:schemeClr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5" name="Прямая со стрелкой 24"/>
          <p:cNvCxnSpPr/>
          <p:nvPr/>
        </p:nvCxnSpPr>
        <p:spPr>
          <a:xfrm>
            <a:off x="3283926" y="4019305"/>
            <a:ext cx="1035037" cy="273791"/>
          </a:xfrm>
          <a:prstGeom prst="straightConnector1">
            <a:avLst/>
          </a:prstGeom>
          <a:ln w="41275">
            <a:solidFill>
              <a:srgbClr val="990000"/>
            </a:solidFill>
            <a:prstDash val="sysDot"/>
            <a:tailEnd type="stealth" w="lg" len="lg"/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flipH="1" flipV="1">
            <a:off x="312158" y="1475614"/>
            <a:ext cx="8522602" cy="8701"/>
          </a:xfrm>
          <a:prstGeom prst="line">
            <a:avLst/>
          </a:prstGeom>
          <a:noFill/>
          <a:ln w="38100" cap="flat" cmpd="sng" algn="ctr">
            <a:solidFill>
              <a:srgbClr val="990000"/>
            </a:solidFill>
            <a:prstDash val="solid"/>
          </a:ln>
          <a:effectLst>
            <a:outerShdw blurRad="63500" dist="25400" dir="5400000" rotWithShape="0">
              <a:srgbClr val="000000">
                <a:alpha val="43137"/>
              </a:srgbClr>
            </a:outerShdw>
          </a:effectLst>
        </p:spPr>
      </p:cxn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6513" y="-3443"/>
            <a:ext cx="1552818" cy="480116"/>
          </a:xfrm>
          <a:prstGeom prst="rect">
            <a:avLst/>
          </a:prstGeom>
        </p:spPr>
        <p:txBody>
          <a:bodyPr lIns="91320" tIns="45663" rIns="91320" bIns="45663"/>
          <a:lstStyle/>
          <a:p>
            <a:pPr marL="85617" algn="ctr" fontAlgn="auto">
              <a:spcBef>
                <a:spcPts val="0"/>
              </a:spcBef>
              <a:spcAft>
                <a:spcPts val="0"/>
              </a:spcAft>
              <a:buClr>
                <a:srgbClr val="3891A7"/>
              </a:buClr>
              <a:buSzPct val="80000"/>
              <a:defRPr/>
            </a:pPr>
            <a:r>
              <a:rPr lang="ru-RU" sz="2000" b="1" kern="0" dirty="0" smtClean="0">
                <a:latin typeface="Times New Roman" pitchFamily="18" charset="0"/>
                <a:cs typeface="Times New Roman" pitchFamily="18" charset="0"/>
              </a:rPr>
              <a:t>Слайд </a:t>
            </a:r>
            <a:r>
              <a:rPr lang="ru-RU" sz="2000" b="1" kern="0" dirty="0">
                <a:latin typeface="Times New Roman" pitchFamily="18" charset="0"/>
                <a:cs typeface="Times New Roman" pitchFamily="18" charset="0"/>
              </a:rPr>
              <a:t>3</a:t>
            </a:r>
          </a:p>
          <a:p>
            <a:pPr marL="0" marR="0" lvl="0" indent="356743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0" cap="none" spc="0" normalizeH="0" baseline="0" noProof="0" dirty="0">
              <a:ln>
                <a:noFill/>
              </a:ln>
              <a:uLnTx/>
              <a:uFillTx/>
              <a:latin typeface="Arial" pitchFamily="34" charset="0"/>
              <a:cs typeface="Arial" pitchFamily="34" charset="0"/>
            </a:endParaRPr>
          </a:p>
          <a:p>
            <a:pPr marL="0" marR="0" lvl="0" indent="356743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0" cap="none" spc="0" normalizeH="0" baseline="0" noProof="0" dirty="0">
              <a:ln>
                <a:noFill/>
              </a:ln>
              <a:uLnTx/>
              <a:uFillTx/>
              <a:latin typeface="Arial" pitchFamily="34" charset="0"/>
              <a:cs typeface="Arial" pitchFamily="34" charset="0"/>
            </a:endParaRPr>
          </a:p>
          <a:p>
            <a:pPr marL="0" marR="0" lvl="0" indent="356743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0" cap="none" spc="0" normalizeH="0" baseline="0" noProof="0" dirty="0">
              <a:ln>
                <a:noFill/>
              </a:ln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459432" y="236615"/>
            <a:ext cx="7496944" cy="785819"/>
          </a:xfrm>
          <a:prstGeom prst="rect">
            <a:avLst/>
          </a:prstGeom>
        </p:spPr>
        <p:txBody>
          <a:bodyPr lIns="91320" tIns="45663" rIns="91320" bIns="45663"/>
          <a:lstStyle/>
          <a:p>
            <a:pPr marL="85617" algn="ctr" fontAlgn="auto">
              <a:spcBef>
                <a:spcPts val="0"/>
              </a:spcBef>
              <a:spcAft>
                <a:spcPts val="0"/>
              </a:spcAft>
              <a:buClr>
                <a:srgbClr val="3891A7"/>
              </a:buClr>
              <a:buSzPct val="80000"/>
              <a:defRPr/>
            </a:pPr>
            <a:r>
              <a:rPr lang="ru-RU" sz="2400" b="1" kern="0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Распределение государственных заказчиков</a:t>
            </a:r>
          </a:p>
          <a:p>
            <a:pPr indent="356743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kern="0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2400" b="1" kern="0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рейтинговой оценки</a:t>
            </a:r>
          </a:p>
          <a:p>
            <a:pPr indent="356743"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kern="0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357344" y="1268760"/>
            <a:ext cx="6446838" cy="576064"/>
          </a:xfrm>
          <a:prstGeom prst="roundRect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kern="0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Категории заказчиков для проведения</a:t>
            </a:r>
          </a:p>
          <a:p>
            <a:pPr algn="ctr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kern="0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рейтинговой оценки </a:t>
            </a:r>
            <a:endParaRPr lang="ru-RU" sz="2000" b="1" kern="0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 flipV="1">
            <a:off x="3283926" y="2132856"/>
            <a:ext cx="1012564" cy="342794"/>
          </a:xfrm>
          <a:prstGeom prst="straightConnector1">
            <a:avLst/>
          </a:prstGeom>
          <a:ln w="41275">
            <a:solidFill>
              <a:schemeClr val="tx1">
                <a:lumMod val="90000"/>
                <a:lumOff val="10000"/>
              </a:schemeClr>
            </a:solidFill>
            <a:prstDash val="sysDot"/>
            <a:tailEnd type="stealth" w="lg" len="lg"/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3283926" y="2632883"/>
            <a:ext cx="1035037" cy="273791"/>
          </a:xfrm>
          <a:prstGeom prst="straightConnector1">
            <a:avLst/>
          </a:prstGeom>
          <a:ln w="41275">
            <a:solidFill>
              <a:schemeClr val="tx1">
                <a:lumMod val="90000"/>
                <a:lumOff val="10000"/>
              </a:schemeClr>
            </a:solidFill>
            <a:prstDash val="sysDot"/>
            <a:tailEnd type="stealth" w="lg" len="lg"/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9" name="Загнутый угол 18"/>
          <p:cNvSpPr/>
          <p:nvPr/>
        </p:nvSpPr>
        <p:spPr bwMode="auto">
          <a:xfrm>
            <a:off x="4292038" y="1988840"/>
            <a:ext cx="3857889" cy="547581"/>
          </a:xfrm>
          <a:prstGeom prst="foldedCorner">
            <a:avLst/>
          </a:prstGeom>
          <a:solidFill>
            <a:sysClr val="window" lastClr="FFFFFF"/>
          </a:solidFill>
          <a:ln w="28575" cap="flat" cmpd="sng" algn="ctr">
            <a:solidFill>
              <a:srgbClr val="000066"/>
            </a:solidFill>
            <a:prstDash val="solid"/>
          </a:ln>
          <a:effectLst/>
        </p:spPr>
        <p:txBody>
          <a:bodyPr lIns="36000" tIns="0" rIns="36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kern="0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Заказчики  с объемом закупок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kern="0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свыше 10 млн. руб.</a:t>
            </a:r>
            <a:endParaRPr lang="ru-RU" b="1" i="1" kern="0" dirty="0">
              <a:solidFill>
                <a:srgbClr val="99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Загнутый угол 21"/>
          <p:cNvSpPr/>
          <p:nvPr/>
        </p:nvSpPr>
        <p:spPr bwMode="auto">
          <a:xfrm>
            <a:off x="4314511" y="2636912"/>
            <a:ext cx="3857889" cy="547581"/>
          </a:xfrm>
          <a:prstGeom prst="foldedCorner">
            <a:avLst/>
          </a:prstGeom>
          <a:solidFill>
            <a:sysClr val="window" lastClr="FFFFFF"/>
          </a:solidFill>
          <a:ln w="28575" cap="flat" cmpd="sng" algn="ctr">
            <a:solidFill>
              <a:srgbClr val="000066"/>
            </a:solidFill>
            <a:prstDash val="solid"/>
          </a:ln>
          <a:effectLst/>
        </p:spPr>
        <p:txBody>
          <a:bodyPr lIns="36000" tIns="0" rIns="36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kern="0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Заказчики  с объемом закупок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kern="0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менее 10 млн. руб.</a:t>
            </a:r>
            <a:endParaRPr lang="ru-RU" b="1" i="1" kern="0" dirty="0">
              <a:solidFill>
                <a:srgbClr val="99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4" name="Прямая со стрелкой 23"/>
          <p:cNvCxnSpPr/>
          <p:nvPr/>
        </p:nvCxnSpPr>
        <p:spPr>
          <a:xfrm flipV="1">
            <a:off x="3283926" y="3519278"/>
            <a:ext cx="1012564" cy="342794"/>
          </a:xfrm>
          <a:prstGeom prst="straightConnector1">
            <a:avLst/>
          </a:prstGeom>
          <a:ln w="41275">
            <a:solidFill>
              <a:srgbClr val="990000"/>
            </a:solidFill>
            <a:prstDash val="sysDot"/>
            <a:tailEnd type="stealth" w="lg" len="lg"/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6" name="Загнутый угол 25"/>
          <p:cNvSpPr/>
          <p:nvPr/>
        </p:nvSpPr>
        <p:spPr bwMode="auto">
          <a:xfrm>
            <a:off x="4292038" y="3356992"/>
            <a:ext cx="3857889" cy="547581"/>
          </a:xfrm>
          <a:prstGeom prst="foldedCorner">
            <a:avLst/>
          </a:prstGeom>
          <a:solidFill>
            <a:sysClr val="window" lastClr="FFFFFF"/>
          </a:solidFill>
          <a:ln w="28575" cap="flat" cmpd="sng" algn="ctr">
            <a:solidFill>
              <a:srgbClr val="990000"/>
            </a:solidFill>
            <a:prstDash val="solid"/>
          </a:ln>
          <a:effectLst/>
        </p:spPr>
        <p:txBody>
          <a:bodyPr lIns="36000" tIns="0" rIns="36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kern="0" dirty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Исполнительные органы государственной власти</a:t>
            </a:r>
          </a:p>
        </p:txBody>
      </p:sp>
      <p:sp>
        <p:nvSpPr>
          <p:cNvPr id="27" name="Загнутый угол 26"/>
          <p:cNvSpPr/>
          <p:nvPr/>
        </p:nvSpPr>
        <p:spPr bwMode="auto">
          <a:xfrm>
            <a:off x="4314511" y="4005064"/>
            <a:ext cx="3857889" cy="547581"/>
          </a:xfrm>
          <a:prstGeom prst="foldedCorner">
            <a:avLst/>
          </a:prstGeom>
          <a:solidFill>
            <a:sysClr val="window" lastClr="FFFFFF"/>
          </a:solidFill>
          <a:ln w="28575" cap="flat" cmpd="sng" algn="ctr">
            <a:solidFill>
              <a:srgbClr val="990000"/>
            </a:solidFill>
            <a:prstDash val="solid"/>
          </a:ln>
          <a:effectLst/>
        </p:spPr>
        <p:txBody>
          <a:bodyPr lIns="36000" tIns="0" rIns="36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kern="0" dirty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Подведомственные учреждения</a:t>
            </a:r>
          </a:p>
        </p:txBody>
      </p:sp>
      <p:cxnSp>
        <p:nvCxnSpPr>
          <p:cNvPr id="33" name="Прямая соединительная линия 32"/>
          <p:cNvCxnSpPr/>
          <p:nvPr/>
        </p:nvCxnSpPr>
        <p:spPr>
          <a:xfrm flipV="1">
            <a:off x="312159" y="1484314"/>
            <a:ext cx="0" cy="2420259"/>
          </a:xfrm>
          <a:prstGeom prst="line">
            <a:avLst/>
          </a:prstGeom>
          <a:noFill/>
          <a:ln w="38100" cap="flat" cmpd="sng" algn="ctr">
            <a:solidFill>
              <a:srgbClr val="990000"/>
            </a:solidFill>
            <a:prstDash val="solid"/>
          </a:ln>
          <a:effectLst>
            <a:outerShdw blurRad="63500" dist="25400" dir="5400000" rotWithShape="0">
              <a:srgbClr val="000000">
                <a:alpha val="43137"/>
              </a:srgbClr>
            </a:outerShdw>
          </a:effectLst>
        </p:spPr>
      </p:cxnSp>
      <p:cxnSp>
        <p:nvCxnSpPr>
          <p:cNvPr id="34" name="Прямая соединительная линия 33"/>
          <p:cNvCxnSpPr/>
          <p:nvPr/>
        </p:nvCxnSpPr>
        <p:spPr>
          <a:xfrm flipH="1">
            <a:off x="312159" y="3870772"/>
            <a:ext cx="500706" cy="0"/>
          </a:xfrm>
          <a:prstGeom prst="line">
            <a:avLst/>
          </a:prstGeom>
          <a:noFill/>
          <a:ln w="38100" cap="flat" cmpd="sng" algn="ctr">
            <a:solidFill>
              <a:srgbClr val="C00000"/>
            </a:solidFill>
            <a:prstDash val="solid"/>
            <a:headEnd type="stealth" w="lg" len="lg"/>
            <a:tailEnd type="none" w="lg" len="lg"/>
          </a:ln>
          <a:effectLst>
            <a:outerShdw blurRad="63500" dist="25400" dir="5400000" rotWithShape="0">
              <a:srgbClr val="000000">
                <a:alpha val="43137"/>
              </a:srgbClr>
            </a:outerShdw>
          </a:effectLst>
        </p:spPr>
      </p:cxnSp>
      <p:cxnSp>
        <p:nvCxnSpPr>
          <p:cNvPr id="50" name="Прямая соединительная линия 49"/>
          <p:cNvCxnSpPr/>
          <p:nvPr/>
        </p:nvCxnSpPr>
        <p:spPr>
          <a:xfrm flipH="1" flipV="1">
            <a:off x="8834762" y="1475614"/>
            <a:ext cx="10030" cy="2730901"/>
          </a:xfrm>
          <a:prstGeom prst="line">
            <a:avLst/>
          </a:prstGeom>
          <a:noFill/>
          <a:ln w="38100" cap="flat" cmpd="sng" algn="ctr">
            <a:solidFill>
              <a:srgbClr val="990000"/>
            </a:solidFill>
            <a:prstDash val="solid"/>
          </a:ln>
          <a:effectLst>
            <a:outerShdw blurRad="63500" dist="25400" dir="5400000" rotWithShape="0">
              <a:srgbClr val="000000">
                <a:alpha val="43137"/>
              </a:srgbClr>
            </a:outerShdw>
          </a:effectLst>
        </p:spPr>
      </p:cxnSp>
      <p:cxnSp>
        <p:nvCxnSpPr>
          <p:cNvPr id="52" name="Прямая соединительная линия 51"/>
          <p:cNvCxnSpPr/>
          <p:nvPr/>
        </p:nvCxnSpPr>
        <p:spPr>
          <a:xfrm>
            <a:off x="8172400" y="2247438"/>
            <a:ext cx="670545" cy="0"/>
          </a:xfrm>
          <a:prstGeom prst="line">
            <a:avLst/>
          </a:prstGeom>
          <a:noFill/>
          <a:ln w="38100" cap="flat" cmpd="sng" algn="ctr">
            <a:solidFill>
              <a:schemeClr val="bg2">
                <a:lumMod val="75000"/>
              </a:schemeClr>
            </a:solidFill>
            <a:prstDash val="sysDot"/>
            <a:headEnd type="stealth" w="lg" len="lg"/>
            <a:tailEnd type="none" w="lg" len="lg"/>
          </a:ln>
          <a:effectLst>
            <a:outerShdw blurRad="63500" dist="25400" dir="5400000" rotWithShape="0">
              <a:srgbClr val="000000">
                <a:alpha val="43137"/>
              </a:srgbClr>
            </a:outerShdw>
          </a:effectLst>
        </p:spPr>
      </p:cxnSp>
      <p:cxnSp>
        <p:nvCxnSpPr>
          <p:cNvPr id="57" name="Прямая соединительная линия 56"/>
          <p:cNvCxnSpPr/>
          <p:nvPr/>
        </p:nvCxnSpPr>
        <p:spPr>
          <a:xfrm>
            <a:off x="8172400" y="2906674"/>
            <a:ext cx="670545" cy="0"/>
          </a:xfrm>
          <a:prstGeom prst="line">
            <a:avLst/>
          </a:prstGeom>
          <a:noFill/>
          <a:ln w="38100" cap="flat" cmpd="sng" algn="ctr">
            <a:solidFill>
              <a:schemeClr val="bg2">
                <a:lumMod val="75000"/>
              </a:schemeClr>
            </a:solidFill>
            <a:prstDash val="sysDot"/>
            <a:headEnd type="stealth" w="lg" len="lg"/>
            <a:tailEnd type="none" w="lg" len="lg"/>
          </a:ln>
          <a:effectLst>
            <a:outerShdw blurRad="63500" dist="25400" dir="5400000" rotWithShape="0">
              <a:srgbClr val="000000">
                <a:alpha val="43137"/>
              </a:srgbClr>
            </a:outerShdw>
          </a:effectLst>
        </p:spPr>
      </p:cxnSp>
      <p:cxnSp>
        <p:nvCxnSpPr>
          <p:cNvPr id="58" name="Прямая соединительная линия 57"/>
          <p:cNvCxnSpPr/>
          <p:nvPr/>
        </p:nvCxnSpPr>
        <p:spPr>
          <a:xfrm>
            <a:off x="8174247" y="3547279"/>
            <a:ext cx="670545" cy="0"/>
          </a:xfrm>
          <a:prstGeom prst="line">
            <a:avLst/>
          </a:prstGeom>
          <a:noFill/>
          <a:ln w="38100" cap="flat" cmpd="sng" algn="ctr">
            <a:solidFill>
              <a:srgbClr val="990000"/>
            </a:solidFill>
            <a:prstDash val="sysDot"/>
            <a:headEnd type="stealth" w="lg" len="lg"/>
            <a:tailEnd type="none" w="lg" len="lg"/>
          </a:ln>
          <a:effectLst>
            <a:outerShdw blurRad="63500" dist="25400" dir="5400000" rotWithShape="0">
              <a:srgbClr val="000000">
                <a:alpha val="43137"/>
              </a:srgbClr>
            </a:outerShdw>
          </a:effectLst>
        </p:spPr>
      </p:cxnSp>
      <p:cxnSp>
        <p:nvCxnSpPr>
          <p:cNvPr id="59" name="Прямая соединительная линия 58"/>
          <p:cNvCxnSpPr/>
          <p:nvPr/>
        </p:nvCxnSpPr>
        <p:spPr>
          <a:xfrm>
            <a:off x="8174247" y="4206515"/>
            <a:ext cx="670545" cy="0"/>
          </a:xfrm>
          <a:prstGeom prst="line">
            <a:avLst/>
          </a:prstGeom>
          <a:noFill/>
          <a:ln w="38100" cap="flat" cmpd="sng" algn="ctr">
            <a:solidFill>
              <a:srgbClr val="990000"/>
            </a:solidFill>
            <a:prstDash val="sysDot"/>
            <a:headEnd type="stealth" w="lg" len="lg"/>
            <a:tailEnd type="none" w="lg" len="lg"/>
          </a:ln>
          <a:effectLst>
            <a:outerShdw blurRad="63500" dist="25400" dir="5400000" rotWithShape="0">
              <a:srgbClr val="000000">
                <a:alpha val="43137"/>
              </a:srgbClr>
            </a:outerShdw>
          </a:effectLst>
        </p:spPr>
      </p:cxnSp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757442" y="2140297"/>
            <a:ext cx="2662429" cy="827147"/>
          </a:xfrm>
          <a:prstGeom prst="round2Diag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По объему конкурентных закупок </a:t>
            </a:r>
            <a:endParaRPr lang="ru-RU" b="1" i="1" kern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с двумя скругленными противолежащими углами 9"/>
          <p:cNvSpPr/>
          <p:nvPr/>
        </p:nvSpPr>
        <p:spPr>
          <a:xfrm>
            <a:off x="783534" y="3608716"/>
            <a:ext cx="2636338" cy="756388"/>
          </a:xfrm>
          <a:prstGeom prst="round2Diag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b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b="1" dirty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юридическому </a:t>
            </a:r>
            <a:endParaRPr lang="ru-RU" b="1" dirty="0" smtClean="0">
              <a:solidFill>
                <a:srgbClr val="99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статусу </a:t>
            </a:r>
            <a:r>
              <a:rPr lang="ru-RU" b="1" dirty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учреждения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50099" y="1988840"/>
            <a:ext cx="463550" cy="409575"/>
          </a:xfrm>
          <a:prstGeom prst="roundRect">
            <a:avLst/>
          </a:prstGeom>
          <a:ln w="190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36000" rIns="36000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Arial" charset="0"/>
              </a:defRPr>
            </a:lvl1pPr>
            <a:lvl2pPr marL="45663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Arial" charset="0"/>
              </a:defRPr>
            </a:lvl2pPr>
            <a:lvl3pPr marL="913263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Arial" charset="0"/>
              </a:defRPr>
            </a:lvl3pPr>
            <a:lvl4pPr marL="1369893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Arial" charset="0"/>
              </a:defRPr>
            </a:lvl4pPr>
            <a:lvl5pPr marL="1826525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Arial" charset="0"/>
              </a:defRPr>
            </a:lvl5pPr>
            <a:lvl6pPr marL="2283154" algn="l" defTabSz="913263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Arial" charset="0"/>
              </a:defRPr>
            </a:lvl6pPr>
            <a:lvl7pPr marL="2739784" algn="l" defTabSz="913263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Arial" charset="0"/>
              </a:defRPr>
            </a:lvl7pPr>
            <a:lvl8pPr marL="3196410" algn="l" defTabSz="913263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Arial" charset="0"/>
              </a:defRPr>
            </a:lvl8pPr>
            <a:lvl9pPr marL="3653043" algn="l" defTabSz="913263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Arial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kern="0" dirty="0" smtClean="0">
                <a:latin typeface="Times New Roman" pitchFamily="18" charset="0"/>
                <a:cs typeface="Times New Roman" pitchFamily="18" charset="0"/>
              </a:rPr>
              <a:t>I</a:t>
            </a:r>
            <a:endParaRPr lang="ru-RU" sz="2400" b="1" kern="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776189" y="3457259"/>
            <a:ext cx="463550" cy="409575"/>
          </a:xfrm>
          <a:prstGeom prst="roundRect">
            <a:avLst/>
          </a:prstGeom>
          <a:ln>
            <a:solidFill>
              <a:srgbClr val="99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36000" rIns="36000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Arial" charset="0"/>
              </a:defRPr>
            </a:lvl1pPr>
            <a:lvl2pPr marL="45663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Arial" charset="0"/>
              </a:defRPr>
            </a:lvl2pPr>
            <a:lvl3pPr marL="913263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Arial" charset="0"/>
              </a:defRPr>
            </a:lvl3pPr>
            <a:lvl4pPr marL="1369893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Arial" charset="0"/>
              </a:defRPr>
            </a:lvl4pPr>
            <a:lvl5pPr marL="1826525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Arial" charset="0"/>
              </a:defRPr>
            </a:lvl5pPr>
            <a:lvl6pPr marL="2283154" algn="l" defTabSz="913263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Arial" charset="0"/>
              </a:defRPr>
            </a:lvl6pPr>
            <a:lvl7pPr marL="2739784" algn="l" defTabSz="913263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Arial" charset="0"/>
              </a:defRPr>
            </a:lvl7pPr>
            <a:lvl8pPr marL="3196410" algn="l" defTabSz="913263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Arial" charset="0"/>
              </a:defRPr>
            </a:lvl8pPr>
            <a:lvl9pPr marL="3653043" algn="l" defTabSz="913263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Arial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kern="0" dirty="0" smtClean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kern="0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II</a:t>
            </a:r>
            <a:endParaRPr lang="ru-RU" sz="2400" b="1" kern="0" dirty="0">
              <a:solidFill>
                <a:srgbClr val="99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kern="0" dirty="0" smtClean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1" name="Прямая соединительная линия 30"/>
          <p:cNvCxnSpPr/>
          <p:nvPr/>
        </p:nvCxnSpPr>
        <p:spPr>
          <a:xfrm flipH="1" flipV="1">
            <a:off x="312159" y="2553870"/>
            <a:ext cx="505860" cy="2"/>
          </a:xfrm>
          <a:prstGeom prst="line">
            <a:avLst/>
          </a:prstGeom>
          <a:noFill/>
          <a:ln w="38100" cap="flat" cmpd="sng" algn="ctr">
            <a:solidFill>
              <a:schemeClr val="bg2">
                <a:lumMod val="75000"/>
              </a:schemeClr>
            </a:solidFill>
            <a:prstDash val="solid"/>
            <a:headEnd type="stealth" w="lg" len="lg"/>
            <a:tailEnd type="none" w="lg" len="lg"/>
          </a:ln>
          <a:effectLst>
            <a:outerShdw blurRad="63500" dist="25400" dir="5400000" rotWithShape="0">
              <a:srgbClr val="000000">
                <a:alpha val="43137"/>
              </a:srgbClr>
            </a:outerShdw>
          </a:effectLst>
        </p:spPr>
      </p:cxnSp>
      <p:cxnSp>
        <p:nvCxnSpPr>
          <p:cNvPr id="64" name="Прямая со стрелкой 63"/>
          <p:cNvCxnSpPr/>
          <p:nvPr/>
        </p:nvCxnSpPr>
        <p:spPr>
          <a:xfrm>
            <a:off x="3923928" y="4938639"/>
            <a:ext cx="1" cy="378569"/>
          </a:xfrm>
          <a:prstGeom prst="straightConnector1">
            <a:avLst/>
          </a:prstGeom>
          <a:noFill/>
          <a:ln w="38100" cap="flat" cmpd="sng" algn="ctr">
            <a:solidFill>
              <a:schemeClr val="bg2">
                <a:lumMod val="50000"/>
              </a:schemeClr>
            </a:solidFill>
            <a:prstDash val="solid"/>
            <a:tailEnd type="stealth" w="lg" len="lg"/>
          </a:ln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p:spPr>
      </p:cxnSp>
      <p:sp>
        <p:nvSpPr>
          <p:cNvPr id="66" name="Прямоугольник с двумя скругленными противолежащими углами 65"/>
          <p:cNvSpPr/>
          <p:nvPr/>
        </p:nvSpPr>
        <p:spPr>
          <a:xfrm>
            <a:off x="107504" y="5265765"/>
            <a:ext cx="2448272" cy="1187571"/>
          </a:xfrm>
          <a:prstGeom prst="round2DiagRect">
            <a:avLst/>
          </a:prstGeom>
          <a:gradFill rotWithShape="1">
            <a:gsLst>
              <a:gs pos="0">
                <a:srgbClr val="8C7B70">
                  <a:tint val="10000"/>
                  <a:satMod val="300000"/>
                </a:srgbClr>
              </a:gs>
              <a:gs pos="34000">
                <a:srgbClr val="8C7B70">
                  <a:tint val="13500"/>
                  <a:satMod val="250000"/>
                </a:srgbClr>
              </a:gs>
              <a:gs pos="100000">
                <a:srgbClr val="8C7B70">
                  <a:tint val="60000"/>
                  <a:satMod val="200000"/>
                </a:srgbClr>
              </a:gs>
            </a:gsLst>
            <a:path path="circle">
              <a:fillToRect l="50000" t="155000" r="50000" b="-55000"/>
            </a:path>
          </a:gradFill>
          <a:ln w="9525" cap="flat" cmpd="sng" algn="ctr">
            <a:solidFill>
              <a:srgbClr val="8C7B70">
                <a:satMod val="120000"/>
              </a:srgbClr>
            </a:solidFill>
            <a:prstDash val="solid"/>
          </a:ln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p:spPr>
        <p:txBody>
          <a:bodyPr lIns="0" tIns="0" rIns="0" bIns="0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 sz="1600" b="1" kern="0" spc="-20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1600" b="1" kern="0" spc="-2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Исполнительные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1600" b="1" kern="0" spc="-2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kern="0" spc="-20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органы государственной </a:t>
            </a:r>
            <a:r>
              <a:rPr lang="ru-RU" sz="1600" b="1" kern="0" spc="-2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власти с объемом закупок </a:t>
            </a:r>
            <a:r>
              <a:rPr lang="ru-RU" sz="1600" b="1" kern="0" spc="-2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свыше 10 млн. р.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1600" i="1" kern="0" spc="-2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(15 заказчиков)</a:t>
            </a:r>
            <a:endParaRPr lang="ru-RU" sz="1600" i="1" kern="0" spc="-20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 sz="2000" b="1" i="1" kern="0" spc="-2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2" name="Прямая со стрелкой 61"/>
          <p:cNvCxnSpPr>
            <a:stCxn id="68" idx="4"/>
            <a:endCxn id="66" idx="3"/>
          </p:cNvCxnSpPr>
          <p:nvPr/>
        </p:nvCxnSpPr>
        <p:spPr>
          <a:xfrm flipH="1">
            <a:off x="1331640" y="4927756"/>
            <a:ext cx="504057" cy="338009"/>
          </a:xfrm>
          <a:prstGeom prst="straightConnector1">
            <a:avLst/>
          </a:prstGeom>
          <a:noFill/>
          <a:ln w="38100" cap="flat" cmpd="sng" algn="ctr">
            <a:solidFill>
              <a:schemeClr val="bg2">
                <a:lumMod val="50000"/>
              </a:schemeClr>
            </a:solidFill>
            <a:prstDash val="solid"/>
            <a:tailEnd type="stealth" w="lg" len="lg"/>
          </a:ln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p:spPr>
      </p:cxnSp>
      <p:sp>
        <p:nvSpPr>
          <p:cNvPr id="83" name="Прямоугольник с двумя скругленными противолежащими углами 82"/>
          <p:cNvSpPr/>
          <p:nvPr/>
        </p:nvSpPr>
        <p:spPr>
          <a:xfrm>
            <a:off x="4994498" y="5229200"/>
            <a:ext cx="2088231" cy="1232918"/>
          </a:xfrm>
          <a:prstGeom prst="round2DiagRect">
            <a:avLst/>
          </a:prstGeom>
          <a:gradFill rotWithShape="1">
            <a:gsLst>
              <a:gs pos="0">
                <a:srgbClr val="8FB08C">
                  <a:tint val="10000"/>
                  <a:satMod val="300000"/>
                </a:srgbClr>
              </a:gs>
              <a:gs pos="34000">
                <a:srgbClr val="8FB08C">
                  <a:tint val="13500"/>
                  <a:satMod val="250000"/>
                </a:srgbClr>
              </a:gs>
              <a:gs pos="100000">
                <a:srgbClr val="8FB08C">
                  <a:tint val="60000"/>
                  <a:satMod val="200000"/>
                </a:srgbClr>
              </a:gs>
            </a:gsLst>
            <a:path path="circle">
              <a:fillToRect l="50000" t="155000" r="50000" b="-55000"/>
            </a:path>
          </a:gradFill>
          <a:ln w="9525" cap="flat" cmpd="sng" algn="ctr">
            <a:solidFill>
              <a:srgbClr val="8FB08C">
                <a:satMod val="120000"/>
              </a:srgbClr>
            </a:solidFill>
            <a:prstDash val="solid"/>
          </a:ln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p:spPr>
        <p:txBody>
          <a:bodyPr lIns="72000" tIns="36000" rIns="72000" bIns="36000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 b="1" kern="0" dirty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1600" b="1" kern="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Подведомственные учреждения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1600" b="1" kern="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1600" b="1" kern="0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объемом закупок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1600" b="1" kern="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1600" b="1" kern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выше 10 </a:t>
            </a:r>
            <a:r>
              <a:rPr lang="ru-RU" sz="1600" b="1" kern="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млн. </a:t>
            </a:r>
            <a:r>
              <a:rPr lang="ru-RU" sz="1600" b="1" kern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р.</a:t>
            </a:r>
            <a:endParaRPr lang="ru-RU" sz="1600" b="1" kern="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1600" i="1" kern="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(97 </a:t>
            </a:r>
            <a:r>
              <a:rPr lang="ru-RU" sz="1600" i="1" kern="0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заказчиков)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 b="1" kern="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6" name="Прямая со стрелкой 85"/>
          <p:cNvCxnSpPr/>
          <p:nvPr/>
        </p:nvCxnSpPr>
        <p:spPr>
          <a:xfrm>
            <a:off x="6300192" y="4941168"/>
            <a:ext cx="1" cy="378569"/>
          </a:xfrm>
          <a:prstGeom prst="straightConnector1">
            <a:avLst/>
          </a:prstGeom>
          <a:noFill/>
          <a:ln w="38100" cap="flat" cmpd="sng" algn="ctr">
            <a:solidFill>
              <a:schemeClr val="bg2">
                <a:lumMod val="50000"/>
              </a:schemeClr>
            </a:solidFill>
            <a:prstDash val="solid"/>
            <a:tailEnd type="stealth" w="lg" len="lg"/>
          </a:ln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p:spPr>
      </p:cxnSp>
      <p:sp>
        <p:nvSpPr>
          <p:cNvPr id="68" name="Восьмиугольник 67"/>
          <p:cNvSpPr/>
          <p:nvPr/>
        </p:nvSpPr>
        <p:spPr>
          <a:xfrm>
            <a:off x="1835697" y="4622251"/>
            <a:ext cx="5400600" cy="432047"/>
          </a:xfrm>
          <a:prstGeom prst="octagon">
            <a:avLst/>
          </a:prstGeom>
          <a:gradFill rotWithShape="1">
            <a:gsLst>
              <a:gs pos="0">
                <a:srgbClr val="8CADAE">
                  <a:tint val="10000"/>
                  <a:satMod val="300000"/>
                </a:srgbClr>
              </a:gs>
              <a:gs pos="34000">
                <a:srgbClr val="8CADAE">
                  <a:tint val="13500"/>
                  <a:satMod val="250000"/>
                </a:srgbClr>
              </a:gs>
              <a:gs pos="100000">
                <a:srgbClr val="8CADAE">
                  <a:tint val="60000"/>
                  <a:satMod val="200000"/>
                </a:srgbClr>
              </a:gs>
            </a:gsLst>
            <a:path path="circle">
              <a:fillToRect l="50000" t="155000" r="50000" b="-55000"/>
            </a:path>
          </a:gradFill>
          <a:ln w="9525" cap="flat" cmpd="sng" algn="ctr">
            <a:solidFill>
              <a:srgbClr val="8CADAE">
                <a:satMod val="120000"/>
              </a:srgbClr>
            </a:solidFill>
            <a:prstDash val="solid"/>
          </a:ln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000" b="1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4 группы заказчиков Воронежской области:</a:t>
            </a:r>
          </a:p>
        </p:txBody>
      </p:sp>
      <p:sp>
        <p:nvSpPr>
          <p:cNvPr id="87" name="Прямоугольник с двумя скругленными противолежащими углами 86"/>
          <p:cNvSpPr/>
          <p:nvPr/>
        </p:nvSpPr>
        <p:spPr>
          <a:xfrm>
            <a:off x="7083675" y="5220418"/>
            <a:ext cx="1964950" cy="1232918"/>
          </a:xfrm>
          <a:prstGeom prst="round2DiagRect">
            <a:avLst/>
          </a:prstGeom>
          <a:gradFill rotWithShape="1">
            <a:gsLst>
              <a:gs pos="0">
                <a:srgbClr val="D19049">
                  <a:tint val="10000"/>
                  <a:satMod val="300000"/>
                </a:srgbClr>
              </a:gs>
              <a:gs pos="34000">
                <a:srgbClr val="D19049">
                  <a:tint val="13500"/>
                  <a:satMod val="250000"/>
                </a:srgbClr>
              </a:gs>
              <a:gs pos="100000">
                <a:srgbClr val="D19049">
                  <a:tint val="60000"/>
                  <a:satMod val="200000"/>
                </a:srgbClr>
              </a:gs>
            </a:gsLst>
            <a:path path="circle">
              <a:fillToRect l="50000" t="155000" r="50000" b="-55000"/>
            </a:path>
          </a:gradFill>
          <a:ln w="9525" cap="flat" cmpd="sng" algn="ctr">
            <a:solidFill>
              <a:srgbClr val="D19049">
                <a:satMod val="120000"/>
              </a:srgbClr>
            </a:solidFill>
            <a:prstDash val="solid"/>
          </a:ln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p:spPr>
        <p:txBody>
          <a:bodyPr lIns="36000" tIns="36000" rIns="36000" bIns="36000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 b="1" kern="0" dirty="0">
              <a:solidFill>
                <a:srgbClr val="99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1600" b="1" kern="0" spc="-20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Подведомственные учреждения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1600" b="1" kern="0" spc="-20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с объемом закупок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1600" b="1" kern="0" spc="-2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менее 10 млн. </a:t>
            </a:r>
            <a:r>
              <a:rPr lang="ru-RU" sz="1600" b="1" kern="0" spc="-2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р.</a:t>
            </a:r>
            <a:endParaRPr lang="ru-RU" sz="1600" b="1" kern="0" spc="-2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1600" i="1" kern="0" spc="-2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(319 </a:t>
            </a:r>
            <a:r>
              <a:rPr lang="ru-RU" sz="1600" i="1" kern="0" spc="-20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заказчиков</a:t>
            </a:r>
            <a:r>
              <a:rPr lang="ru-RU" sz="1600" i="1" kern="0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 b="1" kern="0" dirty="0">
              <a:solidFill>
                <a:srgbClr val="99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3" name="Прямая со стрелкой 62"/>
          <p:cNvCxnSpPr/>
          <p:nvPr/>
        </p:nvCxnSpPr>
        <p:spPr>
          <a:xfrm>
            <a:off x="7245400" y="4892533"/>
            <a:ext cx="455712" cy="320173"/>
          </a:xfrm>
          <a:prstGeom prst="straightConnector1">
            <a:avLst/>
          </a:prstGeom>
          <a:noFill/>
          <a:ln w="38100" cap="flat" cmpd="sng" algn="ctr">
            <a:solidFill>
              <a:schemeClr val="bg2">
                <a:lumMod val="50000"/>
              </a:schemeClr>
            </a:solidFill>
            <a:prstDash val="solid"/>
            <a:tailEnd type="stealth" w="lg" len="lg"/>
          </a:ln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p:spPr>
      </p:cxnSp>
    </p:spTree>
    <p:extLst>
      <p:ext uri="{BB962C8B-B14F-4D97-AF65-F5344CB8AC3E}">
        <p14:creationId xmlns:p14="http://schemas.microsoft.com/office/powerpoint/2010/main" val="3544477906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Прямоугольник 31"/>
          <p:cNvSpPr/>
          <p:nvPr/>
        </p:nvSpPr>
        <p:spPr>
          <a:xfrm>
            <a:off x="107504" y="2347312"/>
            <a:ext cx="9001000" cy="2953896"/>
          </a:xfrm>
          <a:prstGeom prst="rect">
            <a:avLst/>
          </a:prstGeom>
          <a:solidFill>
            <a:schemeClr val="bg2">
              <a:lumMod val="20000"/>
              <a:lumOff val="80000"/>
              <a:alpha val="58000"/>
            </a:schemeClr>
          </a:solidFill>
          <a:ln w="28575">
            <a:solidFill>
              <a:schemeClr val="bg2">
                <a:lumMod val="75000"/>
              </a:schemeClr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539931" y="83763"/>
            <a:ext cx="7496944" cy="785819"/>
          </a:xfrm>
          <a:prstGeom prst="rect">
            <a:avLst/>
          </a:prstGeom>
        </p:spPr>
        <p:txBody>
          <a:bodyPr lIns="91320" tIns="45663" rIns="91320" bIns="45663"/>
          <a:lstStyle/>
          <a:p>
            <a:pPr marL="85617" algn="ctr" fontAlgn="auto">
              <a:spcBef>
                <a:spcPts val="0"/>
              </a:spcBef>
              <a:spcAft>
                <a:spcPts val="0"/>
              </a:spcAft>
              <a:buClr>
                <a:srgbClr val="3891A7"/>
              </a:buClr>
              <a:buSzPct val="80000"/>
              <a:defRPr/>
            </a:pPr>
            <a:r>
              <a:rPr lang="ru-RU" sz="2400" b="1" kern="0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Итоговый рейтинг закупочной </a:t>
            </a:r>
          </a:p>
          <a:p>
            <a:pPr marL="85617" algn="ctr" fontAlgn="auto">
              <a:spcBef>
                <a:spcPts val="0"/>
              </a:spcBef>
              <a:spcAft>
                <a:spcPts val="0"/>
              </a:spcAft>
              <a:buClr>
                <a:srgbClr val="3891A7"/>
              </a:buClr>
              <a:buSzPct val="80000"/>
              <a:defRPr/>
            </a:pPr>
            <a:r>
              <a:rPr lang="ru-RU" sz="2400" b="1" kern="0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деятельности заказчиков Воронежской области</a:t>
            </a:r>
            <a:endParaRPr lang="ru-RU" sz="2400" kern="0" dirty="0" smtClean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indent="356743"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kern="0" dirty="0" smtClean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indent="356743"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kern="0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Rectangle 2"/>
          <p:cNvSpPr txBox="1">
            <a:spLocks noChangeArrowheads="1"/>
          </p:cNvSpPr>
          <p:nvPr/>
        </p:nvSpPr>
        <p:spPr>
          <a:xfrm>
            <a:off x="6513" y="-3443"/>
            <a:ext cx="1552818" cy="480116"/>
          </a:xfrm>
          <a:prstGeom prst="rect">
            <a:avLst/>
          </a:prstGeom>
        </p:spPr>
        <p:txBody>
          <a:bodyPr lIns="91320" tIns="45663" rIns="91320" bIns="45663"/>
          <a:lstStyle/>
          <a:p>
            <a:pPr marL="85617" algn="ctr" fontAlgn="auto">
              <a:spcBef>
                <a:spcPts val="0"/>
              </a:spcBef>
              <a:spcAft>
                <a:spcPts val="0"/>
              </a:spcAft>
              <a:buClr>
                <a:srgbClr val="3891A7"/>
              </a:buClr>
              <a:buSzPct val="80000"/>
              <a:defRPr/>
            </a:pPr>
            <a:r>
              <a:rPr lang="ru-RU" sz="2000" b="1" kern="0" dirty="0" smtClean="0">
                <a:latin typeface="Times New Roman" pitchFamily="18" charset="0"/>
                <a:cs typeface="Times New Roman" pitchFamily="18" charset="0"/>
              </a:rPr>
              <a:t>Слайд  4</a:t>
            </a:r>
            <a:endParaRPr lang="ru-RU" sz="2000" b="1" kern="0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356743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0" cap="none" spc="0" normalizeH="0" baseline="0" noProof="0" dirty="0">
              <a:ln>
                <a:noFill/>
              </a:ln>
              <a:uLnTx/>
              <a:uFillTx/>
              <a:latin typeface="Arial" pitchFamily="34" charset="0"/>
              <a:cs typeface="Arial" pitchFamily="34" charset="0"/>
            </a:endParaRPr>
          </a:p>
          <a:p>
            <a:pPr marL="0" marR="0" lvl="0" indent="356743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0" cap="none" spc="0" normalizeH="0" baseline="0" noProof="0" dirty="0">
              <a:ln>
                <a:noFill/>
              </a:ln>
              <a:uLnTx/>
              <a:uFillTx/>
              <a:latin typeface="Arial" pitchFamily="34" charset="0"/>
              <a:cs typeface="Arial" pitchFamily="34" charset="0"/>
            </a:endParaRPr>
          </a:p>
          <a:p>
            <a:pPr marL="0" marR="0" lvl="0" indent="356743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0" cap="none" spc="0" normalizeH="0" baseline="0" noProof="0" dirty="0">
              <a:ln>
                <a:noFill/>
              </a:ln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400349" y="5589241"/>
            <a:ext cx="3888053" cy="936104"/>
          </a:xfrm>
          <a:prstGeom prst="rect">
            <a:avLst/>
          </a:prstGeom>
          <a:gradFill rotWithShape="1">
            <a:gsLst>
              <a:gs pos="0">
                <a:srgbClr val="8FB08C">
                  <a:tint val="10000"/>
                  <a:satMod val="300000"/>
                </a:srgbClr>
              </a:gs>
              <a:gs pos="34000">
                <a:srgbClr val="8FB08C">
                  <a:tint val="13500"/>
                  <a:satMod val="250000"/>
                </a:srgbClr>
              </a:gs>
              <a:gs pos="100000">
                <a:srgbClr val="8FB08C">
                  <a:tint val="60000"/>
                  <a:satMod val="200000"/>
                </a:srgbClr>
              </a:gs>
            </a:gsLst>
            <a:path path="circle">
              <a:fillToRect l="50000" t="155000" r="50000" b="-55000"/>
            </a:path>
          </a:gradFill>
          <a:ln w="9525" cap="flat" cmpd="sng" algn="ctr">
            <a:solidFill>
              <a:srgbClr val="8FB08C">
                <a:satMod val="120000"/>
              </a:srgbClr>
            </a:solidFill>
            <a:prstDash val="solid"/>
          </a:ln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p:spPr>
        <p:txBody>
          <a:bodyPr lIns="72000" tIns="36000" rIns="72000" bIns="36000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b="1" kern="0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Лучшие практики осуществления </a:t>
            </a:r>
            <a:r>
              <a:rPr lang="ru-RU" b="1" kern="0" dirty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закупок на территории Воронежской </a:t>
            </a:r>
            <a:r>
              <a:rPr lang="ru-RU" b="1" kern="0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области</a:t>
            </a:r>
            <a:endParaRPr lang="ru-RU" b="1" kern="0" dirty="0">
              <a:solidFill>
                <a:srgbClr val="99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4753742" y="5579274"/>
            <a:ext cx="4067847" cy="946070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kern="0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Формирование предложений по совершенствованию закупочного процесса для заказчиков категории </a:t>
            </a:r>
            <a:r>
              <a:rPr lang="ru-RU" b="1" kern="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kern="0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ниже среднего уровня»</a:t>
            </a:r>
          </a:p>
        </p:txBody>
      </p:sp>
      <p:sp>
        <p:nvSpPr>
          <p:cNvPr id="31" name="Блок-схема: знак завершения 30"/>
          <p:cNvSpPr/>
          <p:nvPr/>
        </p:nvSpPr>
        <p:spPr>
          <a:xfrm>
            <a:off x="1403270" y="1316767"/>
            <a:ext cx="6480719" cy="816090"/>
          </a:xfrm>
          <a:prstGeom prst="flowChartTerminator">
            <a:avLst/>
          </a:prstGeom>
          <a:gradFill rotWithShape="1">
            <a:gsLst>
              <a:gs pos="0">
                <a:srgbClr val="CCB400">
                  <a:tint val="10000"/>
                  <a:satMod val="300000"/>
                </a:srgbClr>
              </a:gs>
              <a:gs pos="34000">
                <a:srgbClr val="CCB400">
                  <a:tint val="13500"/>
                  <a:satMod val="250000"/>
                </a:srgbClr>
              </a:gs>
              <a:gs pos="100000">
                <a:srgbClr val="CCB400">
                  <a:tint val="60000"/>
                  <a:satMod val="200000"/>
                </a:srgbClr>
              </a:gs>
            </a:gsLst>
            <a:path path="circle">
              <a:fillToRect l="50000" t="155000" r="50000" b="-55000"/>
            </a:path>
          </a:gradFill>
          <a:ln w="9525" cap="flat" cmpd="sng" algn="ctr">
            <a:solidFill>
              <a:schemeClr val="accent2">
                <a:lumMod val="50000"/>
              </a:schemeClr>
            </a:solidFill>
            <a:prstDash val="solid"/>
          </a:ln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 sz="2000" b="1" kern="0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2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Интегральный показатель </a:t>
            </a:r>
            <a:endParaRPr lang="ru-RU" sz="22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оценки </a:t>
            </a:r>
            <a:r>
              <a:rPr lang="ru-RU" sz="22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эффективности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ru-RU" sz="2000" b="1" kern="0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Прямоугольник с двумя скругленными противолежащими углами 26"/>
          <p:cNvSpPr/>
          <p:nvPr/>
        </p:nvSpPr>
        <p:spPr>
          <a:xfrm>
            <a:off x="251743" y="3264510"/>
            <a:ext cx="2196622" cy="791814"/>
          </a:xfrm>
          <a:prstGeom prst="round2DiagRect">
            <a:avLst/>
          </a:prstGeom>
          <a:gradFill rotWithShape="1">
            <a:gsLst>
              <a:gs pos="0">
                <a:srgbClr val="8FB08C">
                  <a:tint val="10000"/>
                  <a:satMod val="300000"/>
                </a:srgbClr>
              </a:gs>
              <a:gs pos="34000">
                <a:srgbClr val="8FB08C">
                  <a:tint val="13500"/>
                  <a:satMod val="250000"/>
                </a:srgbClr>
              </a:gs>
              <a:gs pos="100000">
                <a:srgbClr val="8FB08C">
                  <a:tint val="60000"/>
                  <a:satMod val="200000"/>
                </a:srgbClr>
              </a:gs>
            </a:gsLst>
            <a:path path="circle">
              <a:fillToRect l="50000" t="155000" r="50000" b="-55000"/>
            </a:path>
          </a:gradFill>
          <a:ln w="9525" cap="flat" cmpd="sng" algn="ctr">
            <a:solidFill>
              <a:srgbClr val="8FB08C">
                <a:satMod val="120000"/>
              </a:srgbClr>
            </a:solidFill>
            <a:prstDash val="solid"/>
          </a:ln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p:spPr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Arial" charset="0"/>
              </a:defRPr>
            </a:lvl1pPr>
            <a:lvl2pPr marL="455613" indent="158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Arial" charset="0"/>
              </a:defRPr>
            </a:lvl2pPr>
            <a:lvl3pPr marL="912813" indent="158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Arial" charset="0"/>
              </a:defRPr>
            </a:lvl3pPr>
            <a:lvl4pPr marL="1370013" indent="158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Arial" charset="0"/>
              </a:defRPr>
            </a:lvl4pPr>
            <a:lvl5pPr marL="1827213" indent="158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Arial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ВЫСОКАЯ ЭФФЕКТИВНОСТЬ</a:t>
            </a:r>
          </a:p>
        </p:txBody>
      </p:sp>
      <p:sp>
        <p:nvSpPr>
          <p:cNvPr id="29" name="Прямоугольник с двумя скругленными противолежащими углами 28"/>
          <p:cNvSpPr/>
          <p:nvPr/>
        </p:nvSpPr>
        <p:spPr>
          <a:xfrm>
            <a:off x="2528936" y="3265058"/>
            <a:ext cx="2187080" cy="791814"/>
          </a:xfrm>
          <a:prstGeom prst="round2DiagRect">
            <a:avLst/>
          </a:prstGeom>
          <a:gradFill rotWithShape="1">
            <a:gsLst>
              <a:gs pos="0">
                <a:srgbClr val="CCB400">
                  <a:tint val="10000"/>
                  <a:satMod val="300000"/>
                </a:srgbClr>
              </a:gs>
              <a:gs pos="34000">
                <a:srgbClr val="CCB400">
                  <a:tint val="13500"/>
                  <a:satMod val="250000"/>
                </a:srgbClr>
              </a:gs>
              <a:gs pos="100000">
                <a:srgbClr val="CCB400">
                  <a:tint val="60000"/>
                  <a:satMod val="200000"/>
                </a:srgbClr>
              </a:gs>
            </a:gsLst>
            <a:path path="circle">
              <a:fillToRect l="50000" t="155000" r="50000" b="-55000"/>
            </a:path>
          </a:gradFill>
          <a:ln w="9525" cap="flat" cmpd="sng" algn="ctr">
            <a:solidFill>
              <a:srgbClr val="CCB400">
                <a:satMod val="120000"/>
              </a:srgbClr>
            </a:solidFill>
            <a:prstDash val="solid"/>
          </a:ln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p:spPr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Arial" charset="0"/>
              </a:defRPr>
            </a:lvl1pPr>
            <a:lvl2pPr marL="455613" indent="158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Arial" charset="0"/>
              </a:defRPr>
            </a:lvl2pPr>
            <a:lvl3pPr marL="912813" indent="158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Arial" charset="0"/>
              </a:defRPr>
            </a:lvl3pPr>
            <a:lvl4pPr marL="1370013" indent="158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Arial" charset="0"/>
              </a:defRPr>
            </a:lvl4pPr>
            <a:lvl5pPr marL="1827213" indent="158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Verdana" pitchFamily="34" charset="0"/>
                <a:ea typeface="+mn-ea"/>
                <a:cs typeface="Arial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ЭФФЕКТИВНОСТЬ ВЫШЕ СРЕДНЕГО</a:t>
            </a:r>
          </a:p>
        </p:txBody>
      </p:sp>
      <p:sp>
        <p:nvSpPr>
          <p:cNvPr id="48" name="Прямоугольник с двумя скругленными противолежащими углами 47"/>
          <p:cNvSpPr/>
          <p:nvPr/>
        </p:nvSpPr>
        <p:spPr>
          <a:xfrm>
            <a:off x="4746476" y="3235935"/>
            <a:ext cx="2123856" cy="792088"/>
          </a:xfrm>
          <a:prstGeom prst="round2DiagRect">
            <a:avLst/>
          </a:prstGeom>
          <a:gradFill rotWithShape="1">
            <a:gsLst>
              <a:gs pos="0">
                <a:srgbClr val="EF8E6B">
                  <a:tint val="100000"/>
                  <a:shade val="100000"/>
                  <a:satMod val="130000"/>
                </a:srgbClr>
              </a:gs>
              <a:gs pos="100000">
                <a:srgbClr val="EF8E6B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EF8E6B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СРЕДНЯЯ ЭФФЕКТИВНОСТЬ</a:t>
            </a:r>
          </a:p>
        </p:txBody>
      </p:sp>
      <p:sp>
        <p:nvSpPr>
          <p:cNvPr id="49" name="Прямоугольник с двумя скругленными противолежащими углами 48"/>
          <p:cNvSpPr/>
          <p:nvPr/>
        </p:nvSpPr>
        <p:spPr>
          <a:xfrm>
            <a:off x="6908694" y="3235935"/>
            <a:ext cx="2079220" cy="792088"/>
          </a:xfrm>
          <a:prstGeom prst="round2DiagRect">
            <a:avLst/>
          </a:prstGeom>
          <a:gradFill rotWithShape="1">
            <a:gsLst>
              <a:gs pos="0">
                <a:srgbClr val="FF4E39">
                  <a:tint val="100000"/>
                  <a:shade val="100000"/>
                  <a:satMod val="130000"/>
                </a:srgbClr>
              </a:gs>
              <a:gs pos="100000">
                <a:srgbClr val="FF4E39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FF4E39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36000" rIns="3600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ЭФФЕКТИВНОСТЬ НИЖЕ СРЕДНЕГО</a:t>
            </a:r>
          </a:p>
        </p:txBody>
      </p:sp>
      <p:graphicFrame>
        <p:nvGraphicFramePr>
          <p:cNvPr id="51" name="Таблица 5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5591427"/>
              </p:ext>
            </p:extLst>
          </p:nvPr>
        </p:nvGraphicFramePr>
        <p:xfrm>
          <a:off x="353410" y="4380483"/>
          <a:ext cx="8580437" cy="8716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03972"/>
                <a:gridCol w="2237767"/>
                <a:gridCol w="1938698"/>
              </a:tblGrid>
              <a:tr h="817645"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endParaRPr lang="ru-RU" sz="1600" b="1" i="1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3263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1" kern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166 заказчиков</a:t>
                      </a:r>
                      <a:r>
                        <a:rPr lang="ru-RU" sz="1600" b="1" i="1" kern="12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600" i="1" kern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(37,14 %) – высокая эффективность и выше среднего, в </a:t>
                      </a:r>
                      <a:r>
                        <a:rPr lang="ru-RU" sz="1600" i="1" kern="120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т.ч</a:t>
                      </a:r>
                      <a:r>
                        <a:rPr lang="ru-RU" sz="1600" i="1" kern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.:</a:t>
                      </a: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600" b="1" i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ru-RU" sz="1600" b="1" i="1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заказчика </a:t>
                      </a:r>
                      <a:r>
                        <a:rPr lang="ru-RU" sz="1600" i="1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– </a:t>
                      </a:r>
                      <a:r>
                        <a:rPr lang="ru-RU" sz="1600" b="1" i="1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лучшая практика</a:t>
                      </a:r>
                    </a:p>
                  </a:txBody>
                  <a:tcPr marL="91429" marR="91429" marT="45694" marB="45694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3263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600" b="1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lvl="0" indent="0" algn="ctr" defTabSz="913263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217 заказчиков</a:t>
                      </a:r>
                    </a:p>
                    <a:p>
                      <a:pPr marL="0" marR="0" lvl="0" indent="0" algn="ctr" defTabSz="913263" rtl="0" eaLnBrk="1" fontAlgn="auto" latinLnBrk="0" hangingPunct="1">
                        <a:lnSpc>
                          <a:spcPct val="8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6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(48,5%) – средняя эффективность</a:t>
                      </a:r>
                    </a:p>
                  </a:txBody>
                  <a:tcPr marL="91429" marR="91429" marT="45694" marB="45694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600" b="1" i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64 заказчика </a:t>
                      </a:r>
                      <a:r>
                        <a:rPr lang="ru-RU" sz="1600" b="0" i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(14,3%) – эффективность ниже среднего</a:t>
                      </a:r>
                      <a:endParaRPr lang="ru-RU" sz="1600" b="0" i="1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29" marR="91429" marT="45694" marB="45694" anchor="ctr">
                    <a:lnL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2" name="Пятиугольник 51"/>
          <p:cNvSpPr/>
          <p:nvPr/>
        </p:nvSpPr>
        <p:spPr>
          <a:xfrm>
            <a:off x="2787186" y="4172039"/>
            <a:ext cx="3786410" cy="344380"/>
          </a:xfrm>
          <a:prstGeom prst="homePlate">
            <a:avLst/>
          </a:prstGeom>
          <a:ln w="1905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1" kern="0" dirty="0">
                <a:solidFill>
                  <a:srgbClr val="FF4E39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Итоги апробации (447 заказчиков)</a:t>
            </a:r>
          </a:p>
        </p:txBody>
      </p:sp>
      <p:cxnSp>
        <p:nvCxnSpPr>
          <p:cNvPr id="53" name="Прямая соединительная линия 52"/>
          <p:cNvCxnSpPr/>
          <p:nvPr/>
        </p:nvCxnSpPr>
        <p:spPr>
          <a:xfrm flipV="1">
            <a:off x="1331053" y="4056324"/>
            <a:ext cx="1" cy="343782"/>
          </a:xfrm>
          <a:prstGeom prst="line">
            <a:avLst/>
          </a:prstGeom>
          <a:noFill/>
          <a:ln w="38100" cap="flat" cmpd="sng" algn="ctr">
            <a:solidFill>
              <a:srgbClr val="006600"/>
            </a:solidFill>
            <a:prstDash val="solid"/>
            <a:headEnd type="stealth" w="lg" len="lg"/>
            <a:tailEnd type="none" w="lg" len="lg"/>
          </a:ln>
          <a:effectLst>
            <a:outerShdw blurRad="63500" dist="25400" dir="5400000" rotWithShape="0">
              <a:srgbClr val="000000">
                <a:alpha val="43137"/>
              </a:srgbClr>
            </a:outerShdw>
          </a:effectLst>
        </p:spPr>
      </p:cxnSp>
      <p:cxnSp>
        <p:nvCxnSpPr>
          <p:cNvPr id="54" name="Прямая соединительная линия 53"/>
          <p:cNvCxnSpPr/>
          <p:nvPr/>
        </p:nvCxnSpPr>
        <p:spPr>
          <a:xfrm flipV="1">
            <a:off x="2627784" y="4034444"/>
            <a:ext cx="1" cy="343782"/>
          </a:xfrm>
          <a:prstGeom prst="line">
            <a:avLst/>
          </a:prstGeom>
          <a:noFill/>
          <a:ln w="38100" cap="flat" cmpd="sng" algn="ctr">
            <a:solidFill>
              <a:schemeClr val="accent1">
                <a:lumMod val="75000"/>
              </a:schemeClr>
            </a:solidFill>
            <a:prstDash val="solid"/>
            <a:headEnd type="stealth" w="lg" len="lg"/>
            <a:tailEnd type="none" w="lg" len="lg"/>
          </a:ln>
          <a:effectLst>
            <a:outerShdw blurRad="63500" dist="25400" dir="5400000" rotWithShape="0">
              <a:srgbClr val="000000">
                <a:alpha val="43137"/>
              </a:srgbClr>
            </a:outerShdw>
          </a:effectLst>
        </p:spPr>
      </p:cxnSp>
      <p:cxnSp>
        <p:nvCxnSpPr>
          <p:cNvPr id="55" name="Прямая соединительная линия 54"/>
          <p:cNvCxnSpPr/>
          <p:nvPr/>
        </p:nvCxnSpPr>
        <p:spPr>
          <a:xfrm flipV="1">
            <a:off x="6732240" y="4028023"/>
            <a:ext cx="1" cy="343782"/>
          </a:xfrm>
          <a:prstGeom prst="line">
            <a:avLst/>
          </a:prstGeom>
          <a:noFill/>
          <a:ln w="38100" cap="flat" cmpd="sng" algn="ctr">
            <a:solidFill>
              <a:srgbClr val="FF6600"/>
            </a:solidFill>
            <a:prstDash val="solid"/>
            <a:headEnd type="stealth" w="lg" len="lg"/>
            <a:tailEnd type="none" w="lg" len="lg"/>
          </a:ln>
          <a:effectLst>
            <a:outerShdw blurRad="63500" dist="25400" dir="5400000" rotWithShape="0">
              <a:srgbClr val="000000">
                <a:alpha val="43137"/>
              </a:srgbClr>
            </a:outerShdw>
          </a:effectLst>
        </p:spPr>
      </p:cxnSp>
      <p:cxnSp>
        <p:nvCxnSpPr>
          <p:cNvPr id="56" name="Прямая соединительная линия 55"/>
          <p:cNvCxnSpPr/>
          <p:nvPr/>
        </p:nvCxnSpPr>
        <p:spPr>
          <a:xfrm flipV="1">
            <a:off x="8036875" y="4034444"/>
            <a:ext cx="1" cy="343782"/>
          </a:xfrm>
          <a:prstGeom prst="line">
            <a:avLst/>
          </a:prstGeom>
          <a:noFill/>
          <a:ln w="38100" cap="flat" cmpd="sng" algn="ctr">
            <a:solidFill>
              <a:srgbClr val="CC0000"/>
            </a:solidFill>
            <a:prstDash val="solid"/>
            <a:headEnd type="stealth" w="lg" len="lg"/>
            <a:tailEnd type="none" w="lg" len="lg"/>
          </a:ln>
          <a:effectLst>
            <a:outerShdw blurRad="63500" dist="25400" dir="5400000" rotWithShape="0">
              <a:srgbClr val="000000">
                <a:alpha val="43137"/>
              </a:srgbClr>
            </a:outerShdw>
          </a:effectLst>
        </p:spPr>
      </p:cxnSp>
      <p:cxnSp>
        <p:nvCxnSpPr>
          <p:cNvPr id="57" name="Прямая соединительная линия 56"/>
          <p:cNvCxnSpPr/>
          <p:nvPr/>
        </p:nvCxnSpPr>
        <p:spPr>
          <a:xfrm flipV="1">
            <a:off x="1331054" y="3044401"/>
            <a:ext cx="1" cy="343782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headEnd type="stealth" w="lg" len="lg"/>
            <a:tailEnd type="none" w="lg" len="lg"/>
          </a:ln>
          <a:effectLst>
            <a:outerShdw blurRad="63500" dist="25400" dir="5400000" rotWithShape="0">
              <a:srgbClr val="000000">
                <a:alpha val="43137"/>
              </a:srgbClr>
            </a:outerShdw>
          </a:effectLst>
        </p:spPr>
      </p:cxnSp>
      <p:cxnSp>
        <p:nvCxnSpPr>
          <p:cNvPr id="58" name="Прямая соединительная линия 57"/>
          <p:cNvCxnSpPr/>
          <p:nvPr/>
        </p:nvCxnSpPr>
        <p:spPr>
          <a:xfrm flipV="1">
            <a:off x="3622475" y="3019911"/>
            <a:ext cx="1" cy="343782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headEnd type="stealth" w="lg" len="lg"/>
            <a:tailEnd type="none" w="lg" len="lg"/>
          </a:ln>
          <a:effectLst>
            <a:outerShdw blurRad="63500" dist="25400" dir="5400000" rotWithShape="0">
              <a:srgbClr val="000000">
                <a:alpha val="43137"/>
              </a:srgbClr>
            </a:outerShdw>
          </a:effectLst>
        </p:spPr>
      </p:cxnSp>
      <p:cxnSp>
        <p:nvCxnSpPr>
          <p:cNvPr id="59" name="Прямая соединительная линия 58"/>
          <p:cNvCxnSpPr/>
          <p:nvPr/>
        </p:nvCxnSpPr>
        <p:spPr>
          <a:xfrm flipV="1">
            <a:off x="5808404" y="3019911"/>
            <a:ext cx="1" cy="343782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headEnd type="stealth" w="lg" len="lg"/>
            <a:tailEnd type="none" w="lg" len="lg"/>
          </a:ln>
          <a:effectLst>
            <a:outerShdw blurRad="63500" dist="25400" dir="5400000" rotWithShape="0">
              <a:srgbClr val="000000">
                <a:alpha val="43137"/>
              </a:srgbClr>
            </a:outerShdw>
          </a:effectLst>
        </p:spPr>
      </p:cxnSp>
      <p:cxnSp>
        <p:nvCxnSpPr>
          <p:cNvPr id="60" name="Прямая соединительная линия 59"/>
          <p:cNvCxnSpPr/>
          <p:nvPr/>
        </p:nvCxnSpPr>
        <p:spPr>
          <a:xfrm flipV="1">
            <a:off x="7948304" y="3020459"/>
            <a:ext cx="1" cy="343782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headEnd type="stealth" w="lg" len="lg"/>
            <a:tailEnd type="none" w="lg" len="lg"/>
          </a:ln>
          <a:effectLst>
            <a:outerShdw blurRad="63500" dist="25400" dir="5400000" rotWithShape="0">
              <a:srgbClr val="000000">
                <a:alpha val="43137"/>
              </a:srgbClr>
            </a:outerShdw>
          </a:effectLst>
        </p:spPr>
      </p:cxnSp>
      <p:sp>
        <p:nvSpPr>
          <p:cNvPr id="6" name="Восьмиугольник 5"/>
          <p:cNvSpPr/>
          <p:nvPr/>
        </p:nvSpPr>
        <p:spPr>
          <a:xfrm>
            <a:off x="539931" y="2443848"/>
            <a:ext cx="8280920" cy="576611"/>
          </a:xfrm>
          <a:prstGeom prst="octagon">
            <a:avLst/>
          </a:prstGeom>
          <a:gradFill rotWithShape="1">
            <a:gsLst>
              <a:gs pos="0">
                <a:srgbClr val="8CADAE">
                  <a:tint val="10000"/>
                  <a:satMod val="300000"/>
                </a:srgbClr>
              </a:gs>
              <a:gs pos="34000">
                <a:srgbClr val="8CADAE">
                  <a:tint val="13500"/>
                  <a:satMod val="250000"/>
                </a:srgbClr>
              </a:gs>
              <a:gs pos="100000">
                <a:srgbClr val="8CADAE">
                  <a:tint val="60000"/>
                  <a:satMod val="200000"/>
                </a:srgbClr>
              </a:gs>
            </a:gsLst>
            <a:path path="circle">
              <a:fillToRect l="50000" t="155000" r="50000" b="-55000"/>
            </a:path>
          </a:gradFill>
          <a:ln w="9525" cap="flat" cmpd="sng" algn="ctr">
            <a:solidFill>
              <a:srgbClr val="8CADAE">
                <a:satMod val="120000"/>
              </a:srgbClr>
            </a:solidFill>
            <a:prstDash val="solid"/>
          </a:ln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p:spPr>
        <p:txBody>
          <a:bodyPr lIns="0" tIns="0" rIns="0" bIns="0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kern="0" dirty="0">
                <a:solidFill>
                  <a:srgbClr val="FF4E39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Распределение заказчиков по уровням </a:t>
            </a:r>
            <a:r>
              <a:rPr lang="ru-RU" sz="2400" b="1" kern="0" dirty="0" smtClean="0">
                <a:solidFill>
                  <a:srgbClr val="FF4E39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эффективности:</a:t>
            </a:r>
            <a:endParaRPr lang="ru-RU" sz="2400" b="1" kern="0" dirty="0">
              <a:solidFill>
                <a:srgbClr val="FF4E39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Стрелка вниз 40"/>
          <p:cNvSpPr/>
          <p:nvPr/>
        </p:nvSpPr>
        <p:spPr>
          <a:xfrm rot="10800000" flipH="1" flipV="1">
            <a:off x="4207904" y="2155812"/>
            <a:ext cx="653664" cy="382999"/>
          </a:xfrm>
          <a:prstGeom prst="downArrow">
            <a:avLst>
              <a:gd name="adj1" fmla="val 45304"/>
              <a:gd name="adj2" fmla="val 34000"/>
            </a:avLst>
          </a:prstGeom>
          <a:gradFill rotWithShape="1">
            <a:gsLst>
              <a:gs pos="0">
                <a:srgbClr val="D16349">
                  <a:tint val="60000"/>
                  <a:satMod val="160000"/>
                </a:srgbClr>
              </a:gs>
              <a:gs pos="46000">
                <a:srgbClr val="D16349">
                  <a:tint val="86000"/>
                  <a:satMod val="160000"/>
                </a:srgbClr>
              </a:gs>
              <a:gs pos="100000">
                <a:srgbClr val="D16349">
                  <a:shade val="40000"/>
                  <a:satMod val="160000"/>
                </a:srgbClr>
              </a:gs>
            </a:gsLst>
            <a:path path="circle">
              <a:fillToRect l="50000" t="155000" r="50000" b="-55000"/>
            </a:path>
          </a:gradFill>
          <a:ln w="9525" cap="flat" cmpd="sng" algn="ctr">
            <a:solidFill>
              <a:srgbClr val="D16349">
                <a:satMod val="120000"/>
              </a:srgbClr>
            </a:solidFill>
            <a:prstDash val="solid"/>
          </a:ln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3" name="Стрелка вниз 42"/>
          <p:cNvSpPr/>
          <p:nvPr/>
        </p:nvSpPr>
        <p:spPr>
          <a:xfrm rot="10800000" flipH="1" flipV="1">
            <a:off x="7014618" y="2060848"/>
            <a:ext cx="653664" cy="382999"/>
          </a:xfrm>
          <a:prstGeom prst="downArrow">
            <a:avLst>
              <a:gd name="adj1" fmla="val 45304"/>
              <a:gd name="adj2" fmla="val 34000"/>
            </a:avLst>
          </a:prstGeom>
          <a:gradFill rotWithShape="1">
            <a:gsLst>
              <a:gs pos="0">
                <a:srgbClr val="D16349">
                  <a:tint val="60000"/>
                  <a:satMod val="160000"/>
                </a:srgbClr>
              </a:gs>
              <a:gs pos="46000">
                <a:srgbClr val="D16349">
                  <a:tint val="86000"/>
                  <a:satMod val="160000"/>
                </a:srgbClr>
              </a:gs>
              <a:gs pos="100000">
                <a:srgbClr val="D16349">
                  <a:shade val="40000"/>
                  <a:satMod val="160000"/>
                </a:srgbClr>
              </a:gs>
            </a:gsLst>
            <a:path path="circle">
              <a:fillToRect l="50000" t="155000" r="50000" b="-55000"/>
            </a:path>
          </a:gradFill>
          <a:ln w="9525" cap="flat" cmpd="sng" algn="ctr">
            <a:solidFill>
              <a:srgbClr val="D16349">
                <a:satMod val="120000"/>
              </a:srgbClr>
            </a:solidFill>
            <a:prstDash val="solid"/>
          </a:ln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2" name="Стрелка вниз 41"/>
          <p:cNvSpPr/>
          <p:nvPr/>
        </p:nvSpPr>
        <p:spPr>
          <a:xfrm rot="10800000" flipH="1" flipV="1">
            <a:off x="1559331" y="2060849"/>
            <a:ext cx="653664" cy="382999"/>
          </a:xfrm>
          <a:prstGeom prst="downArrow">
            <a:avLst>
              <a:gd name="adj1" fmla="val 45304"/>
              <a:gd name="adj2" fmla="val 34000"/>
            </a:avLst>
          </a:prstGeom>
          <a:gradFill rotWithShape="1">
            <a:gsLst>
              <a:gs pos="0">
                <a:srgbClr val="D16349">
                  <a:tint val="60000"/>
                  <a:satMod val="160000"/>
                </a:srgbClr>
              </a:gs>
              <a:gs pos="46000">
                <a:srgbClr val="D16349">
                  <a:tint val="86000"/>
                  <a:satMod val="160000"/>
                </a:srgbClr>
              </a:gs>
              <a:gs pos="100000">
                <a:srgbClr val="D16349">
                  <a:shade val="40000"/>
                  <a:satMod val="160000"/>
                </a:srgbClr>
              </a:gs>
            </a:gsLst>
            <a:path path="circle">
              <a:fillToRect l="50000" t="155000" r="50000" b="-55000"/>
            </a:path>
          </a:gradFill>
          <a:ln w="9525" cap="flat" cmpd="sng" algn="ctr">
            <a:solidFill>
              <a:srgbClr val="D16349">
                <a:satMod val="120000"/>
              </a:srgbClr>
            </a:solidFill>
            <a:prstDash val="solid"/>
          </a:ln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62" name="Прямая соединительная линия 61"/>
          <p:cNvCxnSpPr/>
          <p:nvPr/>
        </p:nvCxnSpPr>
        <p:spPr>
          <a:xfrm flipV="1">
            <a:off x="2843808" y="5301208"/>
            <a:ext cx="1863528" cy="288032"/>
          </a:xfrm>
          <a:prstGeom prst="line">
            <a:avLst/>
          </a:prstGeom>
          <a:noFill/>
          <a:ln w="38100" cap="flat" cmpd="sng" algn="ctr">
            <a:solidFill>
              <a:srgbClr val="006600"/>
            </a:solidFill>
            <a:prstDash val="solid"/>
            <a:headEnd type="stealth" w="lg" len="lg"/>
            <a:tailEnd type="none" w="lg" len="lg"/>
          </a:ln>
          <a:effectLst>
            <a:outerShdw blurRad="63500" dist="25400" dir="5400000" rotWithShape="0">
              <a:srgbClr val="000000">
                <a:alpha val="43137"/>
              </a:srgbClr>
            </a:outerShdw>
          </a:effectLst>
        </p:spPr>
      </p:cxnSp>
      <p:cxnSp>
        <p:nvCxnSpPr>
          <p:cNvPr id="63" name="Прямая соединительная линия 62"/>
          <p:cNvCxnSpPr/>
          <p:nvPr/>
        </p:nvCxnSpPr>
        <p:spPr>
          <a:xfrm flipH="1" flipV="1">
            <a:off x="4719013" y="5291242"/>
            <a:ext cx="1863528" cy="288032"/>
          </a:xfrm>
          <a:prstGeom prst="line">
            <a:avLst/>
          </a:prstGeom>
          <a:ln>
            <a:headEnd type="stealth" w="lg" len="lg"/>
            <a:tailEnd type="none" w="lg" len="lg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965501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-108520" y="203351"/>
            <a:ext cx="8748464" cy="974459"/>
          </a:xfrm>
          <a:prstGeom prst="rect">
            <a:avLst/>
          </a:prstGeom>
        </p:spPr>
        <p:txBody>
          <a:bodyPr lIns="91320" tIns="45663" rIns="91320" bIns="45663"/>
          <a:lstStyle/>
          <a:p>
            <a:pPr marL="85617" algn="ctr" fontAlgn="auto">
              <a:spcBef>
                <a:spcPts val="0"/>
              </a:spcBef>
              <a:spcAft>
                <a:spcPts val="0"/>
              </a:spcAft>
              <a:buClr>
                <a:srgbClr val="3891A7"/>
              </a:buClr>
              <a:buSzPct val="80000"/>
              <a:defRPr/>
            </a:pPr>
            <a:r>
              <a:rPr lang="ru-RU" sz="2300" b="1" kern="0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Результирующая матрица зонирования закупочной</a:t>
            </a:r>
          </a:p>
          <a:p>
            <a:pPr marL="85617" algn="ctr" fontAlgn="auto">
              <a:spcBef>
                <a:spcPts val="0"/>
              </a:spcBef>
              <a:spcAft>
                <a:spcPts val="0"/>
              </a:spcAft>
              <a:buClr>
                <a:srgbClr val="3891A7"/>
              </a:buClr>
              <a:buSzPct val="80000"/>
              <a:defRPr/>
            </a:pPr>
            <a:r>
              <a:rPr lang="ru-RU" sz="2300" b="1" kern="0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деятельности заказчиков Воронежской области за 2016 г.</a:t>
            </a:r>
            <a:endParaRPr lang="ru-RU" sz="2300" kern="0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indent="356743"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kern="0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-252536" y="-28845"/>
            <a:ext cx="1552818" cy="480116"/>
          </a:xfrm>
          <a:prstGeom prst="rect">
            <a:avLst/>
          </a:prstGeom>
        </p:spPr>
        <p:txBody>
          <a:bodyPr lIns="91320" tIns="45663" rIns="91320" bIns="45663"/>
          <a:lstStyle/>
          <a:p>
            <a:pPr marL="85617" algn="ctr" fontAlgn="auto">
              <a:spcBef>
                <a:spcPts val="0"/>
              </a:spcBef>
              <a:spcAft>
                <a:spcPts val="0"/>
              </a:spcAft>
              <a:buClr>
                <a:srgbClr val="3891A7"/>
              </a:buClr>
              <a:buSzPct val="80000"/>
              <a:defRPr/>
            </a:pPr>
            <a:r>
              <a:rPr lang="ru-RU" sz="2000" b="1" kern="0" dirty="0" smtClean="0">
                <a:latin typeface="Times New Roman" pitchFamily="18" charset="0"/>
                <a:cs typeface="Times New Roman" pitchFamily="18" charset="0"/>
              </a:rPr>
              <a:t>Слайд 5</a:t>
            </a:r>
            <a:endParaRPr lang="ru-RU" sz="2000" b="1" kern="0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356743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0" cap="none" spc="0" normalizeH="0" baseline="0" noProof="0" dirty="0">
              <a:ln>
                <a:noFill/>
              </a:ln>
              <a:uLnTx/>
              <a:uFillTx/>
              <a:latin typeface="Arial" pitchFamily="34" charset="0"/>
              <a:cs typeface="Arial" pitchFamily="34" charset="0"/>
            </a:endParaRPr>
          </a:p>
          <a:p>
            <a:pPr marL="0" marR="0" lvl="0" indent="356743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0" cap="none" spc="0" normalizeH="0" baseline="0" noProof="0" dirty="0">
              <a:ln>
                <a:noFill/>
              </a:ln>
              <a:uLnTx/>
              <a:uFillTx/>
              <a:latin typeface="Arial" pitchFamily="34" charset="0"/>
              <a:cs typeface="Arial" pitchFamily="34" charset="0"/>
            </a:endParaRPr>
          </a:p>
          <a:p>
            <a:pPr marL="0" marR="0" lvl="0" indent="356743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0" cap="none" spc="0" normalizeH="0" baseline="0" noProof="0" dirty="0">
              <a:ln>
                <a:noFill/>
              </a:ln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8081363"/>
              </p:ext>
            </p:extLst>
          </p:nvPr>
        </p:nvGraphicFramePr>
        <p:xfrm>
          <a:off x="107504" y="1268760"/>
          <a:ext cx="8856984" cy="5042124"/>
        </p:xfrm>
        <a:graphic>
          <a:graphicData uri="http://schemas.openxmlformats.org/drawingml/2006/table">
            <a:tbl>
              <a:tblPr/>
              <a:tblGrid>
                <a:gridCol w="2088232"/>
                <a:gridCol w="1512168"/>
                <a:gridCol w="792088"/>
                <a:gridCol w="936104"/>
                <a:gridCol w="1728192"/>
                <a:gridCol w="1800200"/>
              </a:tblGrid>
              <a:tr h="49990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Уровень </a:t>
                      </a:r>
                    </a:p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зонирования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Критерий оценки индикатора эффективности (И)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государственных заказчиков, </a:t>
                      </a:r>
                      <a:b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входящих в квадрант зонирования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4568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ИОГВ </a:t>
                      </a:r>
                      <a:b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 </a:t>
                      </a:r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кат.)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ИОГВ</a:t>
                      </a:r>
                      <a:b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</a:t>
                      </a: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II </a:t>
                      </a:r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кат.)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spc="-3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Подведомственные </a:t>
                      </a:r>
                      <a:r>
                        <a:rPr lang="ru-RU" sz="1600" b="1" i="0" u="none" strike="noStrike" spc="-3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учреждения</a:t>
                      </a:r>
                    </a:p>
                    <a:p>
                      <a:pPr algn="ctr" fontAlgn="ctr"/>
                      <a:r>
                        <a:rPr lang="ru-RU" sz="1600" b="1" i="0" u="none" strike="noStrike" spc="-30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i="0" u="none" strike="noStrike" spc="-3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en-US" sz="1600" b="1" i="0" u="none" strike="noStrike" spc="-3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 </a:t>
                      </a:r>
                      <a:r>
                        <a:rPr lang="ru-RU" sz="1600" b="1" i="0" u="none" strike="noStrike" spc="-3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кат.)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spc="-3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Подведомственные </a:t>
                      </a:r>
                      <a:r>
                        <a:rPr lang="ru-RU" sz="1600" b="1" i="0" u="none" strike="noStrike" spc="-3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учреждения</a:t>
                      </a:r>
                    </a:p>
                    <a:p>
                      <a:pPr algn="ctr" fontAlgn="ctr"/>
                      <a:r>
                        <a:rPr lang="ru-RU" sz="1600" b="1" i="0" u="none" strike="noStrike" spc="-30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i="0" u="none" strike="noStrike" spc="-3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en-US" sz="1600" b="1" i="0" u="none" strike="noStrike" spc="-3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II </a:t>
                      </a:r>
                      <a:r>
                        <a:rPr lang="ru-RU" sz="1600" b="1" i="0" u="none" strike="noStrike" spc="-3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кат.)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560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Лучшие практики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3263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ru-RU" sz="1600" b="0" i="1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 ≥ 80 баллов</a:t>
                      </a:r>
                    </a:p>
                  </a:txBody>
                  <a:tcPr marL="17780" marR="177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80745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Высокая</a:t>
                      </a:r>
                      <a:r>
                        <a:rPr lang="ru-RU" sz="16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эффективность</a:t>
                      </a:r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ru-RU" sz="16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</a:t>
                      </a:r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зеленая» </a:t>
                      </a:r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зона)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3263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ru-RU" sz="1600" b="0" i="1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 ≥ 70 баллов</a:t>
                      </a:r>
                    </a:p>
                  </a:txBody>
                  <a:tcPr marL="17780" marR="177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3263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ru-RU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17780" marR="177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3263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ru-RU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17780" marR="177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3263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ru-RU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36</a:t>
                      </a:r>
                    </a:p>
                  </a:txBody>
                  <a:tcPr marL="17780" marR="177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3263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ru-RU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18</a:t>
                      </a:r>
                    </a:p>
                  </a:txBody>
                  <a:tcPr marL="17780" marR="177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99023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Эффективность</a:t>
                      </a:r>
                    </a:p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выше среднего («желтая» </a:t>
                      </a:r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зона)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3263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ru-RU" sz="1600" b="0" i="1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60 баллов ≤ </a:t>
                      </a:r>
                      <a:br>
                        <a:rPr lang="ru-RU" sz="1600" b="0" i="1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ru-RU" sz="1600" b="0" i="1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 &lt; 70 баллов</a:t>
                      </a:r>
                    </a:p>
                  </a:txBody>
                  <a:tcPr marL="17780" marR="177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3263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ru-RU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17780" marR="177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3263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ru-RU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17780" marR="177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3263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ru-RU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45</a:t>
                      </a:r>
                    </a:p>
                  </a:txBody>
                  <a:tcPr marL="17780" marR="177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3263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ru-RU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51</a:t>
                      </a:r>
                    </a:p>
                  </a:txBody>
                  <a:tcPr marL="17780" marR="177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8516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Средняя</a:t>
                      </a:r>
                      <a:r>
                        <a:rPr lang="ru-RU" sz="16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эффективность</a:t>
                      </a:r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(«оранжевая» </a:t>
                      </a:r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зона)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3263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ru-RU" sz="1600" b="0" i="1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40 баллов ≤  </a:t>
                      </a:r>
                      <a:br>
                        <a:rPr lang="ru-RU" sz="1600" b="0" i="1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ru-RU" sz="1600" b="0" i="1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 &lt; 60 баллов</a:t>
                      </a:r>
                    </a:p>
                  </a:txBody>
                  <a:tcPr marL="17780" marR="177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3263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ru-RU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17780" marR="177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3263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ru-RU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17780" marR="177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3263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ru-RU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16</a:t>
                      </a:r>
                    </a:p>
                  </a:txBody>
                  <a:tcPr marL="17780" marR="177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3263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ru-RU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186</a:t>
                      </a:r>
                    </a:p>
                  </a:txBody>
                  <a:tcPr marL="17780" marR="177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</a:tr>
              <a:tr h="8516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Эффективность </a:t>
                      </a:r>
                    </a:p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ниже среднего </a:t>
                      </a:r>
                    </a:p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(«красная» </a:t>
                      </a:r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зона)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3263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ru-RU" sz="1600" b="0" i="1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 &lt; 40 баллов</a:t>
                      </a:r>
                    </a:p>
                  </a:txBody>
                  <a:tcPr marL="17780" marR="177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3263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ru-RU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17780" marR="177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3263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ru-RU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17780" marR="177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3263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ru-RU" sz="1600" b="0" i="0" u="none" strike="noStrike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17780" marR="177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3263" rtl="0" eaLnBrk="1" fontAlgn="ctr" latinLnBrk="0" hangingPunct="1">
                        <a:spcAft>
                          <a:spcPts val="0"/>
                        </a:spcAft>
                      </a:pPr>
                      <a:r>
                        <a:rPr lang="ru-RU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64</a:t>
                      </a:r>
                    </a:p>
                  </a:txBody>
                  <a:tcPr marL="17780" marR="1778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92629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Диаграмма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23066756"/>
              </p:ext>
            </p:extLst>
          </p:nvPr>
        </p:nvGraphicFramePr>
        <p:xfrm>
          <a:off x="395536" y="1196752"/>
          <a:ext cx="8496944" cy="55446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Rectangle 2"/>
          <p:cNvSpPr txBox="1">
            <a:spLocks noChangeArrowheads="1"/>
          </p:cNvSpPr>
          <p:nvPr/>
        </p:nvSpPr>
        <p:spPr>
          <a:xfrm>
            <a:off x="-108520" y="1"/>
            <a:ext cx="8748464" cy="1177810"/>
          </a:xfrm>
          <a:prstGeom prst="rect">
            <a:avLst/>
          </a:prstGeom>
        </p:spPr>
        <p:txBody>
          <a:bodyPr lIns="91320" tIns="45663" rIns="91320" bIns="45663"/>
          <a:lstStyle/>
          <a:p>
            <a:pPr marL="85617" algn="ctr" fontAlgn="auto">
              <a:spcBef>
                <a:spcPts val="0"/>
              </a:spcBef>
              <a:spcAft>
                <a:spcPts val="0"/>
              </a:spcAft>
              <a:buClr>
                <a:srgbClr val="3891A7"/>
              </a:buClr>
              <a:buSzPct val="80000"/>
              <a:defRPr/>
            </a:pPr>
            <a:r>
              <a:rPr lang="ru-RU" sz="2300" b="1" kern="0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Структурная декомпозиция </a:t>
            </a:r>
            <a:r>
              <a:rPr lang="ru-RU" sz="2300" b="1" kern="0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результатов </a:t>
            </a:r>
          </a:p>
          <a:p>
            <a:pPr marL="85617" algn="ctr" fontAlgn="auto">
              <a:spcBef>
                <a:spcPts val="0"/>
              </a:spcBef>
              <a:spcAft>
                <a:spcPts val="0"/>
              </a:spcAft>
              <a:buClr>
                <a:srgbClr val="3891A7"/>
              </a:buClr>
              <a:buSzPct val="80000"/>
              <a:defRPr/>
            </a:pPr>
            <a:r>
              <a:rPr lang="ru-RU" sz="2300" b="1" kern="0" dirty="0" err="1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рейтингования</a:t>
            </a:r>
            <a:r>
              <a:rPr lang="ru-RU" sz="2300" b="1" kern="0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в зависимости от </a:t>
            </a:r>
          </a:p>
          <a:p>
            <a:pPr marL="85617" algn="ctr" fontAlgn="auto">
              <a:spcBef>
                <a:spcPts val="0"/>
              </a:spcBef>
              <a:spcAft>
                <a:spcPts val="0"/>
              </a:spcAft>
              <a:buClr>
                <a:srgbClr val="3891A7"/>
              </a:buClr>
              <a:buSzPct val="80000"/>
              <a:defRPr/>
            </a:pPr>
            <a:r>
              <a:rPr lang="ru-RU" sz="2300" b="1" kern="0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отраслевой принадлежности учреждения</a:t>
            </a:r>
            <a:endParaRPr lang="ru-RU" sz="2300" kern="0" dirty="0" smtClean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indent="356743"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kern="0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Rectangle 2"/>
          <p:cNvSpPr txBox="1">
            <a:spLocks noChangeArrowheads="1"/>
          </p:cNvSpPr>
          <p:nvPr/>
        </p:nvSpPr>
        <p:spPr>
          <a:xfrm>
            <a:off x="-252536" y="-28845"/>
            <a:ext cx="1552818" cy="480116"/>
          </a:xfrm>
          <a:prstGeom prst="rect">
            <a:avLst/>
          </a:prstGeom>
        </p:spPr>
        <p:txBody>
          <a:bodyPr lIns="91320" tIns="45663" rIns="91320" bIns="45663"/>
          <a:lstStyle/>
          <a:p>
            <a:pPr marL="85617" algn="ctr" fontAlgn="auto">
              <a:spcBef>
                <a:spcPts val="0"/>
              </a:spcBef>
              <a:spcAft>
                <a:spcPts val="0"/>
              </a:spcAft>
              <a:buClr>
                <a:srgbClr val="3891A7"/>
              </a:buClr>
              <a:buSzPct val="80000"/>
              <a:defRPr/>
            </a:pPr>
            <a:r>
              <a:rPr lang="ru-RU" sz="2000" b="1" kern="0" dirty="0" smtClean="0">
                <a:latin typeface="Times New Roman" pitchFamily="18" charset="0"/>
                <a:cs typeface="Times New Roman" pitchFamily="18" charset="0"/>
              </a:rPr>
              <a:t>Слайд 6</a:t>
            </a:r>
            <a:endParaRPr lang="ru-RU" sz="2000" b="1" kern="0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356743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0" cap="none" spc="0" normalizeH="0" baseline="0" noProof="0" dirty="0">
              <a:ln>
                <a:noFill/>
              </a:ln>
              <a:uLnTx/>
              <a:uFillTx/>
              <a:latin typeface="Arial" pitchFamily="34" charset="0"/>
              <a:cs typeface="Arial" pitchFamily="34" charset="0"/>
            </a:endParaRPr>
          </a:p>
          <a:p>
            <a:pPr marL="0" marR="0" lvl="0" indent="356743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0" cap="none" spc="0" normalizeH="0" baseline="0" noProof="0" dirty="0">
              <a:ln>
                <a:noFill/>
              </a:ln>
              <a:uLnTx/>
              <a:uFillTx/>
              <a:latin typeface="Arial" pitchFamily="34" charset="0"/>
              <a:cs typeface="Arial" pitchFamily="34" charset="0"/>
            </a:endParaRPr>
          </a:p>
          <a:p>
            <a:pPr marL="0" marR="0" lvl="0" indent="356743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0" cap="none" spc="0" normalizeH="0" baseline="0" noProof="0" dirty="0">
              <a:ln>
                <a:noFill/>
              </a:ln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7867994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-252536" y="-28845"/>
            <a:ext cx="1552818" cy="480116"/>
          </a:xfrm>
          <a:prstGeom prst="rect">
            <a:avLst/>
          </a:prstGeom>
        </p:spPr>
        <p:txBody>
          <a:bodyPr lIns="91320" tIns="45663" rIns="91320" bIns="45663"/>
          <a:lstStyle/>
          <a:p>
            <a:pPr marL="85617" algn="ctr" fontAlgn="auto">
              <a:spcBef>
                <a:spcPts val="0"/>
              </a:spcBef>
              <a:spcAft>
                <a:spcPts val="0"/>
              </a:spcAft>
              <a:buClr>
                <a:srgbClr val="3891A7"/>
              </a:buClr>
              <a:buSzPct val="80000"/>
              <a:defRPr/>
            </a:pPr>
            <a:r>
              <a:rPr lang="ru-RU" sz="2000" b="1" kern="0" dirty="0" smtClean="0">
                <a:latin typeface="Times New Roman" pitchFamily="18" charset="0"/>
                <a:cs typeface="Times New Roman" pitchFamily="18" charset="0"/>
              </a:rPr>
              <a:t>Слайд </a:t>
            </a:r>
            <a:r>
              <a:rPr lang="ru-RU" sz="2000" b="1" kern="0" dirty="0">
                <a:latin typeface="Times New Roman" pitchFamily="18" charset="0"/>
                <a:cs typeface="Times New Roman" pitchFamily="18" charset="0"/>
              </a:rPr>
              <a:t>7</a:t>
            </a:r>
          </a:p>
          <a:p>
            <a:pPr marL="0" marR="0" lvl="0" indent="356743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0" cap="none" spc="0" normalizeH="0" baseline="0" noProof="0" dirty="0">
              <a:ln>
                <a:noFill/>
              </a:ln>
              <a:uLnTx/>
              <a:uFillTx/>
              <a:latin typeface="Arial" pitchFamily="34" charset="0"/>
              <a:cs typeface="Arial" pitchFamily="34" charset="0"/>
            </a:endParaRPr>
          </a:p>
          <a:p>
            <a:pPr marL="0" marR="0" lvl="0" indent="356743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0" cap="none" spc="0" normalizeH="0" baseline="0" noProof="0" dirty="0">
              <a:ln>
                <a:noFill/>
              </a:ln>
              <a:uLnTx/>
              <a:uFillTx/>
              <a:latin typeface="Arial" pitchFamily="34" charset="0"/>
              <a:cs typeface="Arial" pitchFamily="34" charset="0"/>
            </a:endParaRPr>
          </a:p>
          <a:p>
            <a:pPr marL="0" marR="0" lvl="0" indent="356743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0" cap="none" spc="0" normalizeH="0" baseline="0" noProof="0" dirty="0">
              <a:ln>
                <a:noFill/>
              </a:ln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-108520" y="203351"/>
            <a:ext cx="8748464" cy="974459"/>
          </a:xfrm>
          <a:prstGeom prst="rect">
            <a:avLst/>
          </a:prstGeom>
        </p:spPr>
        <p:txBody>
          <a:bodyPr lIns="91320" tIns="45663" rIns="91320" bIns="45663"/>
          <a:lstStyle/>
          <a:p>
            <a:pPr marL="85617" algn="ctr" fontAlgn="auto">
              <a:spcBef>
                <a:spcPts val="0"/>
              </a:spcBef>
              <a:spcAft>
                <a:spcPts val="0"/>
              </a:spcAft>
              <a:buClr>
                <a:srgbClr val="3891A7"/>
              </a:buClr>
              <a:buSzPct val="80000"/>
              <a:defRPr/>
            </a:pPr>
            <a:r>
              <a:rPr lang="ru-RU" sz="2300" b="1" kern="0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Положительный эффект от</a:t>
            </a:r>
          </a:p>
          <a:p>
            <a:pPr marL="85617" algn="ctr" fontAlgn="auto">
              <a:spcBef>
                <a:spcPts val="0"/>
              </a:spcBef>
              <a:spcAft>
                <a:spcPts val="0"/>
              </a:spcAft>
              <a:buClr>
                <a:srgbClr val="3891A7"/>
              </a:buClr>
              <a:buSzPct val="80000"/>
              <a:defRPr/>
            </a:pPr>
            <a:r>
              <a:rPr lang="ru-RU" sz="2300" b="1" kern="0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300" b="1" kern="0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применения рейтинговой </a:t>
            </a:r>
            <a:r>
              <a:rPr lang="ru-RU" sz="2300" b="1" kern="0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оценки заказчиков  </a:t>
            </a:r>
          </a:p>
          <a:p>
            <a:pPr indent="356743"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kern="0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767082" y="2047308"/>
            <a:ext cx="7932737" cy="3118851"/>
          </a:xfrm>
          <a:prstGeom prst="roundRect">
            <a:avLst/>
          </a:prstGeom>
          <a:solidFill>
            <a:srgbClr val="8FB08C">
              <a:alpha val="12000"/>
            </a:srgbClr>
          </a:solidFill>
          <a:ln w="22225" cap="flat" cmpd="sng" algn="ctr">
            <a:solidFill>
              <a:srgbClr val="3891A7"/>
            </a:solidFill>
            <a:prstDash val="dash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b="1" kern="0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1164869" y="4221088"/>
            <a:ext cx="7142222" cy="792088"/>
          </a:xfrm>
          <a:prstGeom prst="roundRect">
            <a:avLst/>
          </a:prstGeom>
          <a:gradFill rotWithShape="1">
            <a:gsLst>
              <a:gs pos="0">
                <a:srgbClr val="8CADAE">
                  <a:tint val="10000"/>
                  <a:satMod val="300000"/>
                </a:srgbClr>
              </a:gs>
              <a:gs pos="34000">
                <a:srgbClr val="8CADAE">
                  <a:tint val="13500"/>
                  <a:satMod val="250000"/>
                </a:srgbClr>
              </a:gs>
              <a:gs pos="100000">
                <a:srgbClr val="8CADAE">
                  <a:tint val="60000"/>
                  <a:satMod val="200000"/>
                </a:srgbClr>
              </a:gs>
            </a:gsLst>
            <a:path path="circle">
              <a:fillToRect l="50000" t="155000" r="50000" b="-55000"/>
            </a:path>
          </a:gradFill>
          <a:ln w="9525" cap="flat" cmpd="sng" algn="ctr">
            <a:solidFill>
              <a:srgbClr val="8CADAE">
                <a:satMod val="120000"/>
              </a:srgbClr>
            </a:solidFill>
            <a:prstDash val="solid"/>
          </a:ln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kern="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Сформировать </a:t>
            </a:r>
            <a:r>
              <a:rPr lang="ru-RU" b="1" kern="0" dirty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предложения по повышению </a:t>
            </a:r>
            <a:r>
              <a:rPr lang="ru-RU" b="1" kern="0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эффективности</a:t>
            </a:r>
            <a:r>
              <a:rPr lang="ru-RU" b="1" kern="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kern="0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закупочной деятельности в области </a:t>
            </a:r>
            <a:r>
              <a:rPr lang="ru-RU" b="1" kern="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b="1" kern="0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разрезе имеющихся трудностей</a:t>
            </a:r>
          </a:p>
        </p:txBody>
      </p:sp>
      <p:grpSp>
        <p:nvGrpSpPr>
          <p:cNvPr id="30" name="Группа 3"/>
          <p:cNvGrpSpPr>
            <a:grpSpLocks/>
          </p:cNvGrpSpPr>
          <p:nvPr/>
        </p:nvGrpSpPr>
        <p:grpSpPr bwMode="auto">
          <a:xfrm>
            <a:off x="1105694" y="2109736"/>
            <a:ext cx="7208837" cy="1031233"/>
            <a:chOff x="925491" y="1935972"/>
            <a:chExt cx="7208362" cy="868826"/>
          </a:xfrm>
        </p:grpSpPr>
        <p:sp>
          <p:nvSpPr>
            <p:cNvPr id="31" name="Скругленный прямоугольник 30"/>
            <p:cNvSpPr/>
            <p:nvPr/>
          </p:nvSpPr>
          <p:spPr>
            <a:xfrm>
              <a:off x="984689" y="2057994"/>
              <a:ext cx="7149164" cy="746804"/>
            </a:xfrm>
            <a:prstGeom prst="roundRect">
              <a:avLst/>
            </a:prstGeom>
            <a:gradFill rotWithShape="1">
              <a:gsLst>
                <a:gs pos="0">
                  <a:srgbClr val="8CADAE">
                    <a:tint val="10000"/>
                    <a:satMod val="300000"/>
                  </a:srgbClr>
                </a:gs>
                <a:gs pos="34000">
                  <a:srgbClr val="8CADAE">
                    <a:tint val="13500"/>
                    <a:satMod val="250000"/>
                  </a:srgbClr>
                </a:gs>
                <a:gs pos="100000">
                  <a:srgbClr val="8CADAE">
                    <a:tint val="60000"/>
                    <a:satMod val="200000"/>
                  </a:srgbClr>
                </a:gs>
              </a:gsLst>
              <a:path path="circle">
                <a:fillToRect l="50000" t="155000" r="50000" b="-55000"/>
              </a:path>
            </a:gradFill>
            <a:ln w="9525" cap="flat" cmpd="sng" algn="ctr">
              <a:solidFill>
                <a:srgbClr val="8CADAE">
                  <a:satMod val="120000"/>
                </a:srgbClr>
              </a:solidFill>
              <a:prstDash val="solid"/>
            </a:ln>
            <a:effectLst>
              <a:outerShdw blurRad="63500" dist="25400" dir="14700000" algn="t" rotWithShape="0">
                <a:srgbClr val="000000">
                  <a:alpha val="50000"/>
                </a:srgb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kern="0" dirty="0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Проанализировать результативность осуществления закупок </a:t>
              </a:r>
              <a:r>
                <a:rPr lang="ru-RU" b="1" kern="0" dirty="0">
                  <a:solidFill>
                    <a:sysClr val="windowText" lastClr="000000"/>
                  </a:solidFill>
                  <a:latin typeface="Times New Roman" pitchFamily="18" charset="0"/>
                  <a:cs typeface="Times New Roman" pitchFamily="18" charset="0"/>
                </a:rPr>
                <a:t>исполнительными органами государственной власти области и подведомственными учреждениями</a:t>
              </a:r>
            </a:p>
          </p:txBody>
        </p:sp>
        <p:sp>
          <p:nvSpPr>
            <p:cNvPr id="32" name="Блок-схема: альтернативный процесс 31"/>
            <p:cNvSpPr/>
            <p:nvPr/>
          </p:nvSpPr>
          <p:spPr>
            <a:xfrm>
              <a:off x="925491" y="1935972"/>
              <a:ext cx="366688" cy="344285"/>
            </a:xfrm>
            <a:prstGeom prst="flowChartAlternateProcess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475A8D"/>
              </a:solidFill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kern="0" dirty="0">
                  <a:solidFill>
                    <a:sysClr val="windowText" lastClr="000000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</a:p>
          </p:txBody>
        </p:sp>
      </p:grpSp>
      <p:sp>
        <p:nvSpPr>
          <p:cNvPr id="33" name="Блок-схема: альтернативный процесс 32"/>
          <p:cNvSpPr/>
          <p:nvPr/>
        </p:nvSpPr>
        <p:spPr>
          <a:xfrm>
            <a:off x="1079773" y="4170817"/>
            <a:ext cx="366712" cy="323850"/>
          </a:xfrm>
          <a:prstGeom prst="flowChartAlternateProcess">
            <a:avLst/>
          </a:prstGeom>
          <a:solidFill>
            <a:sysClr val="window" lastClr="FFFFFF"/>
          </a:solidFill>
          <a:ln w="25400" cap="flat" cmpd="sng" algn="ctr">
            <a:solidFill>
              <a:srgbClr val="475A8D"/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kern="0" dirty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grpSp>
        <p:nvGrpSpPr>
          <p:cNvPr id="34" name="Группа 2"/>
          <p:cNvGrpSpPr>
            <a:grpSpLocks/>
          </p:cNvGrpSpPr>
          <p:nvPr/>
        </p:nvGrpSpPr>
        <p:grpSpPr bwMode="auto">
          <a:xfrm>
            <a:off x="1080294" y="3249098"/>
            <a:ext cx="7234237" cy="755968"/>
            <a:chOff x="912813" y="2779566"/>
            <a:chExt cx="7214098" cy="755431"/>
          </a:xfrm>
        </p:grpSpPr>
        <p:sp>
          <p:nvSpPr>
            <p:cNvPr id="35" name="Скругленный прямоугольник 34"/>
            <p:cNvSpPr/>
            <p:nvPr/>
          </p:nvSpPr>
          <p:spPr>
            <a:xfrm>
              <a:off x="984689" y="2892679"/>
              <a:ext cx="7142222" cy="642318"/>
            </a:xfrm>
            <a:prstGeom prst="roundRect">
              <a:avLst/>
            </a:prstGeom>
            <a:gradFill rotWithShape="1">
              <a:gsLst>
                <a:gs pos="0">
                  <a:srgbClr val="8CADAE">
                    <a:tint val="10000"/>
                    <a:satMod val="300000"/>
                  </a:srgbClr>
                </a:gs>
                <a:gs pos="34000">
                  <a:srgbClr val="8CADAE">
                    <a:tint val="13500"/>
                    <a:satMod val="250000"/>
                  </a:srgbClr>
                </a:gs>
                <a:gs pos="100000">
                  <a:srgbClr val="8CADAE">
                    <a:tint val="60000"/>
                    <a:satMod val="200000"/>
                  </a:srgbClr>
                </a:gs>
              </a:gsLst>
              <a:path path="circle">
                <a:fillToRect l="50000" t="155000" r="50000" b="-55000"/>
              </a:path>
            </a:gradFill>
            <a:ln w="9525" cap="flat" cmpd="sng" algn="ctr">
              <a:solidFill>
                <a:srgbClr val="8CADAE">
                  <a:satMod val="120000"/>
                </a:srgbClr>
              </a:solidFill>
              <a:prstDash val="solid"/>
            </a:ln>
            <a:effectLst>
              <a:outerShdw blurRad="63500" dist="25400" dir="14700000" algn="t" rotWithShape="0">
                <a:srgbClr val="000000">
                  <a:alpha val="50000"/>
                </a:srgb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kern="0" dirty="0" smtClean="0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   Выявить </a:t>
              </a:r>
              <a:r>
                <a:rPr lang="ru-RU" b="1" kern="0" dirty="0">
                  <a:solidFill>
                    <a:srgbClr val="990000"/>
                  </a:solidFill>
                  <a:latin typeface="Times New Roman" pitchFamily="18" charset="0"/>
                  <a:cs typeface="Times New Roman" pitchFamily="18" charset="0"/>
                </a:rPr>
                <a:t>проблемные вопросы</a:t>
              </a:r>
              <a:r>
                <a:rPr lang="ru-RU" b="1" kern="0" dirty="0">
                  <a:solidFill>
                    <a:sysClr val="windowText" lastClr="000000"/>
                  </a:solidFill>
                  <a:latin typeface="Times New Roman" pitchFamily="18" charset="0"/>
                  <a:cs typeface="Times New Roman" pitchFamily="18" charset="0"/>
                </a:rPr>
                <a:t>, носящие массовый характер для их последующего нивелирования</a:t>
              </a:r>
            </a:p>
          </p:txBody>
        </p:sp>
        <p:sp>
          <p:nvSpPr>
            <p:cNvPr id="36" name="Блок-схема: альтернативный процесс 35"/>
            <p:cNvSpPr/>
            <p:nvPr/>
          </p:nvSpPr>
          <p:spPr>
            <a:xfrm>
              <a:off x="912813" y="2779566"/>
              <a:ext cx="367275" cy="336311"/>
            </a:xfrm>
            <a:prstGeom prst="flowChartAlternateProcess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475A8D"/>
              </a:solidFill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kern="0" dirty="0">
                  <a:solidFill>
                    <a:sysClr val="windowText" lastClr="000000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</a:p>
          </p:txBody>
        </p:sp>
      </p:grpSp>
      <p:cxnSp>
        <p:nvCxnSpPr>
          <p:cNvPr id="37" name="Прямая соединительная линия 36"/>
          <p:cNvCxnSpPr/>
          <p:nvPr/>
        </p:nvCxnSpPr>
        <p:spPr>
          <a:xfrm rot="10800000">
            <a:off x="543719" y="1581099"/>
            <a:ext cx="1073150" cy="3175"/>
          </a:xfrm>
          <a:prstGeom prst="line">
            <a:avLst/>
          </a:prstGeom>
          <a:noFill/>
          <a:ln w="38100" cap="flat" cmpd="sng" algn="ctr">
            <a:solidFill>
              <a:srgbClr val="475A8D"/>
            </a:solidFill>
            <a:prstDash val="solid"/>
          </a:ln>
          <a:effectLst>
            <a:outerShdw blurRad="63500" dist="25400" dir="5400000" rotWithShape="0">
              <a:srgbClr val="000000">
                <a:alpha val="43137"/>
              </a:srgbClr>
            </a:outerShdw>
          </a:effectLst>
        </p:spPr>
      </p:cxnSp>
      <p:cxnSp>
        <p:nvCxnSpPr>
          <p:cNvPr id="38" name="Прямая соединительная линия 37"/>
          <p:cNvCxnSpPr/>
          <p:nvPr/>
        </p:nvCxnSpPr>
        <p:spPr>
          <a:xfrm flipV="1">
            <a:off x="543718" y="1584275"/>
            <a:ext cx="1" cy="2868096"/>
          </a:xfrm>
          <a:prstGeom prst="line">
            <a:avLst/>
          </a:prstGeom>
          <a:noFill/>
          <a:ln w="38100" cap="flat" cmpd="sng" algn="ctr">
            <a:solidFill>
              <a:srgbClr val="475A8D"/>
            </a:solidFill>
            <a:prstDash val="solid"/>
          </a:ln>
          <a:effectLst>
            <a:outerShdw blurRad="63500" dist="25400" dir="5400000" rotWithShape="0">
              <a:srgbClr val="000000">
                <a:alpha val="43137"/>
              </a:srgbClr>
            </a:outerShdw>
          </a:effectLst>
        </p:spPr>
      </p:cxnSp>
      <p:sp>
        <p:nvSpPr>
          <p:cNvPr id="39" name="Прямоугольник 38"/>
          <p:cNvSpPr/>
          <p:nvPr/>
        </p:nvSpPr>
        <p:spPr>
          <a:xfrm>
            <a:off x="1079773" y="1312888"/>
            <a:ext cx="7521155" cy="688079"/>
          </a:xfrm>
          <a:prstGeom prst="rect">
            <a:avLst/>
          </a:prstGeom>
          <a:gradFill rotWithShape="1">
            <a:gsLst>
              <a:gs pos="0">
                <a:srgbClr val="D19049">
                  <a:tint val="10000"/>
                  <a:satMod val="300000"/>
                </a:srgbClr>
              </a:gs>
              <a:gs pos="34000">
                <a:srgbClr val="D19049">
                  <a:tint val="13500"/>
                  <a:satMod val="250000"/>
                </a:srgbClr>
              </a:gs>
              <a:gs pos="100000">
                <a:srgbClr val="D19049">
                  <a:tint val="60000"/>
                  <a:satMod val="200000"/>
                </a:srgbClr>
              </a:gs>
            </a:gsLst>
            <a:path path="circle">
              <a:fillToRect l="50000" t="155000" r="50000" b="-55000"/>
            </a:path>
          </a:gradFill>
          <a:ln w="9525" cap="flat" cmpd="sng" algn="ctr">
            <a:solidFill>
              <a:srgbClr val="D19049">
                <a:satMod val="120000"/>
              </a:srgbClr>
            </a:solidFill>
            <a:prstDash val="solid"/>
          </a:ln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p:spPr>
        <p:txBody>
          <a:bodyPr anchor="ctr"/>
          <a:lstStyle/>
          <a:p>
            <a:pPr algn="ctr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kern="0" dirty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Результаты рейтинговой оценки в разрезе категорий государственных заказчиков </a:t>
            </a:r>
            <a:r>
              <a:rPr lang="ru-RU" sz="2000" b="1" i="1" kern="0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позволяют:</a:t>
            </a:r>
            <a:endParaRPr lang="ru-RU" sz="2000" b="1" i="1" kern="0" dirty="0">
              <a:solidFill>
                <a:srgbClr val="99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4" name="Прямая соединительная линия 43"/>
          <p:cNvCxnSpPr/>
          <p:nvPr/>
        </p:nvCxnSpPr>
        <p:spPr>
          <a:xfrm flipH="1">
            <a:off x="543719" y="4452371"/>
            <a:ext cx="588962" cy="0"/>
          </a:xfrm>
          <a:prstGeom prst="line">
            <a:avLst/>
          </a:prstGeom>
          <a:noFill/>
          <a:ln w="38100" cap="flat" cmpd="sng" algn="ctr">
            <a:solidFill>
              <a:srgbClr val="475A8D"/>
            </a:solidFill>
            <a:prstDash val="solid"/>
            <a:headEnd type="stealth" w="lg" len="lg"/>
            <a:tailEnd type="none"/>
          </a:ln>
          <a:effectLst>
            <a:outerShdw blurRad="63500" dist="25400" dir="5400000" rotWithShape="0">
              <a:srgbClr val="000000">
                <a:alpha val="43137"/>
              </a:srgbClr>
            </a:outerShdw>
          </a:effectLst>
        </p:spPr>
      </p:cxnSp>
      <p:cxnSp>
        <p:nvCxnSpPr>
          <p:cNvPr id="45" name="Прямая соединительная линия 44"/>
          <p:cNvCxnSpPr/>
          <p:nvPr/>
        </p:nvCxnSpPr>
        <p:spPr>
          <a:xfrm flipH="1">
            <a:off x="516731" y="3417372"/>
            <a:ext cx="588963" cy="0"/>
          </a:xfrm>
          <a:prstGeom prst="line">
            <a:avLst/>
          </a:prstGeom>
          <a:noFill/>
          <a:ln w="38100" cap="flat" cmpd="sng" algn="ctr">
            <a:solidFill>
              <a:srgbClr val="475A8D"/>
            </a:solidFill>
            <a:prstDash val="solid"/>
            <a:headEnd type="stealth" w="lg" len="lg"/>
            <a:tailEnd type="none"/>
          </a:ln>
          <a:effectLst>
            <a:outerShdw blurRad="63500" dist="25400" dir="5400000" rotWithShape="0">
              <a:srgbClr val="000000">
                <a:alpha val="43137"/>
              </a:srgbClr>
            </a:outerShdw>
          </a:effectLst>
        </p:spPr>
      </p:cxnSp>
      <p:cxnSp>
        <p:nvCxnSpPr>
          <p:cNvPr id="46" name="Прямая соединительная линия 45"/>
          <p:cNvCxnSpPr/>
          <p:nvPr/>
        </p:nvCxnSpPr>
        <p:spPr>
          <a:xfrm flipH="1">
            <a:off x="543719" y="2282774"/>
            <a:ext cx="588962" cy="0"/>
          </a:xfrm>
          <a:prstGeom prst="line">
            <a:avLst/>
          </a:prstGeom>
          <a:noFill/>
          <a:ln w="38100" cap="flat" cmpd="sng" algn="ctr">
            <a:solidFill>
              <a:srgbClr val="475A8D"/>
            </a:solidFill>
            <a:prstDash val="solid"/>
            <a:headEnd type="stealth" w="lg" len="lg"/>
            <a:tailEnd type="none"/>
          </a:ln>
          <a:effectLst>
            <a:outerShdw blurRad="63500" dist="25400" dir="5400000" rotWithShape="0">
              <a:srgbClr val="000000">
                <a:alpha val="43137"/>
              </a:srgbClr>
            </a:outerShdw>
          </a:effectLst>
        </p:spPr>
      </p:cxnSp>
      <p:sp>
        <p:nvSpPr>
          <p:cNvPr id="60" name="Скругленный прямоугольник 59"/>
          <p:cNvSpPr/>
          <p:nvPr/>
        </p:nvSpPr>
        <p:spPr bwMode="auto">
          <a:xfrm>
            <a:off x="3469876" y="5351491"/>
            <a:ext cx="5364559" cy="1173853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36000" rIns="36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kern="0" dirty="0" smtClean="0">
              <a:solidFill>
                <a:schemeClr val="tx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kern="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Мера </a:t>
            </a:r>
            <a:r>
              <a:rPr lang="ru-RU" b="1" kern="0" dirty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стимулирования</a:t>
            </a:r>
            <a:r>
              <a:rPr lang="ru-RU" b="1" kern="0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 дополнительного административного </a:t>
            </a:r>
            <a:r>
              <a:rPr lang="ru-RU" b="1" kern="0" dirty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воздействия</a:t>
            </a:r>
            <a:r>
              <a:rPr lang="ru-RU" b="1" kern="0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на государственных </a:t>
            </a:r>
            <a:r>
              <a:rPr lang="ru-RU" b="1" kern="0" dirty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заказчиков</a:t>
            </a:r>
            <a:r>
              <a:rPr lang="ru-RU" b="1" kern="0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региона с </a:t>
            </a:r>
            <a:r>
              <a:rPr lang="ru-RU" b="1" kern="0" dirty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эффективностью ниже среднего уровня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kern="0" spc="-20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" name="Пятиугольник 60"/>
          <p:cNvSpPr/>
          <p:nvPr/>
        </p:nvSpPr>
        <p:spPr bwMode="auto">
          <a:xfrm>
            <a:off x="432197" y="5400432"/>
            <a:ext cx="2987674" cy="980895"/>
          </a:xfrm>
          <a:prstGeom prst="homePlat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kern="0" dirty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1600" b="1" kern="0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ейтинговая </a:t>
            </a:r>
            <a:r>
              <a:rPr lang="ru-RU" sz="1600" b="1" kern="0" dirty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оценка закупочной деятельности государственных заказчиков</a:t>
            </a:r>
          </a:p>
        </p:txBody>
      </p:sp>
      <p:sp>
        <p:nvSpPr>
          <p:cNvPr id="62" name="Стрелка вниз 61"/>
          <p:cNvSpPr/>
          <p:nvPr/>
        </p:nvSpPr>
        <p:spPr>
          <a:xfrm rot="10800000" flipH="1" flipV="1">
            <a:off x="4427984" y="5013176"/>
            <a:ext cx="698289" cy="305965"/>
          </a:xfrm>
          <a:prstGeom prst="downArrow">
            <a:avLst>
              <a:gd name="adj1" fmla="val 45304"/>
              <a:gd name="adj2" fmla="val 34000"/>
            </a:avLst>
          </a:prstGeom>
          <a:gradFill rotWithShape="1">
            <a:gsLst>
              <a:gs pos="0">
                <a:srgbClr val="D16349">
                  <a:tint val="60000"/>
                  <a:satMod val="160000"/>
                </a:srgbClr>
              </a:gs>
              <a:gs pos="46000">
                <a:srgbClr val="D16349">
                  <a:tint val="86000"/>
                  <a:satMod val="160000"/>
                </a:srgbClr>
              </a:gs>
              <a:gs pos="100000">
                <a:srgbClr val="D16349">
                  <a:shade val="40000"/>
                  <a:satMod val="160000"/>
                </a:srgbClr>
              </a:gs>
            </a:gsLst>
            <a:path path="circle">
              <a:fillToRect l="50000" t="155000" r="50000" b="-55000"/>
            </a:path>
          </a:gradFill>
          <a:ln w="9525" cap="flat" cmpd="sng" algn="ctr">
            <a:solidFill>
              <a:srgbClr val="D16349">
                <a:satMod val="120000"/>
              </a:srgbClr>
            </a:solidFill>
            <a:prstDash val="solid"/>
          </a:ln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05834715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"/>
          <p:cNvSpPr txBox="1">
            <a:spLocks noChangeArrowheads="1"/>
          </p:cNvSpPr>
          <p:nvPr/>
        </p:nvSpPr>
        <p:spPr>
          <a:xfrm>
            <a:off x="-1" y="5157193"/>
            <a:ext cx="9144001" cy="1707135"/>
          </a:xfrm>
          <a:prstGeom prst="rect">
            <a:avLst/>
          </a:prstGeom>
          <a:gradFill>
            <a:gsLst>
              <a:gs pos="0">
                <a:schemeClr val="bg2"/>
              </a:gs>
              <a:gs pos="77000">
                <a:schemeClr val="bg2"/>
              </a:gs>
              <a:gs pos="100000">
                <a:schemeClr val="tx1">
                  <a:lumMod val="90000"/>
                  <a:lumOff val="10000"/>
                </a:schemeClr>
              </a:gs>
            </a:gsLst>
          </a:gradFill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91320" tIns="45663" rIns="91320" bIns="45663"/>
          <a:lstStyle/>
          <a:p>
            <a:pPr marL="0" marR="0" lvl="0" indent="356743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494363" y="385408"/>
            <a:ext cx="8242416" cy="782280"/>
          </a:xfrm>
          <a:prstGeom prst="rect">
            <a:avLst/>
          </a:prstGeom>
        </p:spPr>
        <p:txBody>
          <a:bodyPr lIns="91320" tIns="45663" rIns="91320" bIns="45663"/>
          <a:lstStyle/>
          <a:p>
            <a:pPr marL="85617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891A7"/>
              </a:buClr>
              <a:buSzPct val="80000"/>
              <a:buFontTx/>
              <a:buNone/>
              <a:tabLst/>
              <a:defRPr/>
            </a:pPr>
            <a:r>
              <a:rPr lang="ru-RU" sz="2600" b="1" kern="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ВОРОНЕЖСКАЯ ОБЛАСТЬ</a:t>
            </a:r>
            <a:endParaRPr kumimoji="0" lang="ru-RU" sz="2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-1" y="0"/>
            <a:ext cx="9150431" cy="5580131"/>
            <a:chOff x="-1" y="0"/>
            <a:chExt cx="9150431" cy="4185098"/>
          </a:xfrm>
        </p:grpSpPr>
        <p:sp>
          <p:nvSpPr>
            <p:cNvPr id="15" name="Прямоугольник 14"/>
            <p:cNvSpPr/>
            <p:nvPr/>
          </p:nvSpPr>
          <p:spPr>
            <a:xfrm>
              <a:off x="-1" y="3861933"/>
              <a:ext cx="9150431" cy="323165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marL="0" marR="0" lvl="0" indent="356743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ru-RU" sz="2200" i="1" kern="0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" name="Rectangle 2"/>
            <p:cNvSpPr txBox="1">
              <a:spLocks noChangeArrowheads="1"/>
            </p:cNvSpPr>
            <p:nvPr/>
          </p:nvSpPr>
          <p:spPr>
            <a:xfrm>
              <a:off x="-1" y="0"/>
              <a:ext cx="9150431" cy="1280351"/>
            </a:xfrm>
            <a:prstGeom prst="rect">
              <a:avLst/>
            </a:prstGeom>
            <a:gradFill>
              <a:gsLst>
                <a:gs pos="0">
                  <a:schemeClr val="bg2"/>
                </a:gs>
                <a:gs pos="77000">
                  <a:schemeClr val="bg2"/>
                </a:gs>
                <a:gs pos="100000">
                  <a:schemeClr val="tx1">
                    <a:lumMod val="90000"/>
                    <a:lumOff val="10000"/>
                  </a:schemeClr>
                </a:gs>
              </a:gsLst>
            </a:gradFill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lIns="91320" tIns="45663" rIns="91320" bIns="45663"/>
            <a:lstStyle/>
            <a:p>
              <a:pPr marL="0" marR="0" lvl="0" indent="356743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0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19" name="Рисунок 18" descr="voronezh2005_obl_coa_n7569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528" y="115752"/>
            <a:ext cx="1240064" cy="1344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735779" y="853567"/>
            <a:ext cx="8001000" cy="864096"/>
          </a:xfrm>
          <a:prstGeom prst="rect">
            <a:avLst/>
          </a:prstGeom>
        </p:spPr>
        <p:txBody>
          <a:bodyPr lIns="91320" tIns="45663" rIns="91320" bIns="45663"/>
          <a:lstStyle/>
          <a:p>
            <a:pPr marL="0" marR="0" lvl="0" indent="36000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0" marR="0" lvl="0" indent="36000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0" marR="0" lvl="0" indent="356743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0" marR="0" lvl="0" indent="356743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0" marR="0" lvl="0" indent="356743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59633" y="2948947"/>
            <a:ext cx="726333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rgbClr val="C32D2E">
                    <a:lumMod val="75000"/>
                  </a:srgb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 ЗА  </a:t>
            </a:r>
            <a:r>
              <a:rPr lang="ru-RU" sz="4000" b="1" dirty="0" smtClean="0">
                <a:solidFill>
                  <a:srgbClr val="C32D2E">
                    <a:lumMod val="75000"/>
                  </a:srgb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ВНИМАНИЕ!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2836236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jpeg"/></Relationships>
</file>

<file path=ppt/theme/theme1.xml><?xml version="1.0" encoding="utf-8"?>
<a:theme xmlns:a="http://schemas.openxmlformats.org/drawingml/2006/main" name="Оперативка_26.05">
  <a:themeElements>
    <a:clrScheme name="MER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ER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MER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R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R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R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R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R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ER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ER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ER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ER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ER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ER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ДИЗО">
  <a:themeElements>
    <a:clrScheme name="Другая 2">
      <a:dk1>
        <a:sysClr val="windowText" lastClr="000000"/>
      </a:dk1>
      <a:lt1>
        <a:srgbClr val="205867"/>
      </a:lt1>
      <a:dk2>
        <a:srgbClr val="974806"/>
      </a:dk2>
      <a:lt2>
        <a:srgbClr val="FBD5B5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1_Тема Office">
  <a:themeElements>
    <a:clrScheme name="Другая 11">
      <a:dk1>
        <a:srgbClr val="7F7F7F"/>
      </a:dk1>
      <a:lt1>
        <a:srgbClr val="850557"/>
      </a:lt1>
      <a:dk2>
        <a:srgbClr val="C6DAC8"/>
      </a:dk2>
      <a:lt2>
        <a:srgbClr val="EAEBDE"/>
      </a:lt2>
      <a:accent1>
        <a:srgbClr val="FFDF7F"/>
      </a:accent1>
      <a:accent2>
        <a:srgbClr val="B0CCB0"/>
      </a:accent2>
      <a:accent3>
        <a:srgbClr val="A8CDD7"/>
      </a:accent3>
      <a:accent4>
        <a:srgbClr val="C0BEAF"/>
      </a:accent4>
      <a:accent5>
        <a:srgbClr val="FFC000"/>
      </a:accent5>
      <a:accent6>
        <a:srgbClr val="EBE7D5"/>
      </a:accent6>
      <a:hlink>
        <a:srgbClr val="BF9000"/>
      </a:hlink>
      <a:folHlink>
        <a:srgbClr val="FFD96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САВИЦКАЯ">
  <a:themeElements>
    <a:clrScheme name="Шаблон схемы книгохранилища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Шаблон схемы книгохранилища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Шаблон схемы книгохранилища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схемы книгохранилища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схемы книгохранилища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схемы книгохранилища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схемы книгохранилища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схемы книгохранилища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схемы книгохранилища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схемы книгохранилища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схемы книгохранилища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схемы книгохранилища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схемы книгохранилища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схемы книгохранилища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1_САВИЦКАЯ">
  <a:themeElements>
    <a:clrScheme name="Шаблон схемы книгохранилища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Шаблон схемы книгохранилища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Шаблон схемы книгохранилища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схемы книгохранилища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схемы книгохранилища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схемы книгохранилища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схемы книгохранилища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схемы книгохранилища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схемы книгохранилища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схемы книгохранилища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схемы книгохранилища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схемы книгохранилища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схемы книгохранилища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схемы книгохранилища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Специальное оформление">
  <a:themeElements>
    <a:clrScheme name="Специальное оформление 1">
      <a:dk1>
        <a:srgbClr val="002E5C"/>
      </a:dk1>
      <a:lt1>
        <a:srgbClr val="FFFFFF"/>
      </a:lt1>
      <a:dk2>
        <a:srgbClr val="F8F8F8"/>
      </a:dk2>
      <a:lt2>
        <a:srgbClr val="2E5C8A"/>
      </a:lt2>
      <a:accent1>
        <a:srgbClr val="F7D41E"/>
      </a:accent1>
      <a:accent2>
        <a:srgbClr val="D30F23"/>
      </a:accent2>
      <a:accent3>
        <a:srgbClr val="FFFFFF"/>
      </a:accent3>
      <a:accent4>
        <a:srgbClr val="00264D"/>
      </a:accent4>
      <a:accent5>
        <a:srgbClr val="FAE6AB"/>
      </a:accent5>
      <a:accent6>
        <a:srgbClr val="BF0C1F"/>
      </a:accent6>
      <a:hlink>
        <a:srgbClr val="3D97CD"/>
      </a:hlink>
      <a:folHlink>
        <a:srgbClr val="A3B5BE"/>
      </a:folHlink>
    </a:clrScheme>
    <a:fontScheme name="Специальное оформление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пециальное оформление 1">
        <a:dk1>
          <a:srgbClr val="002E5C"/>
        </a:dk1>
        <a:lt1>
          <a:srgbClr val="FFFFFF"/>
        </a:lt1>
        <a:dk2>
          <a:srgbClr val="F8F8F8"/>
        </a:dk2>
        <a:lt2>
          <a:srgbClr val="2E5C8A"/>
        </a:lt2>
        <a:accent1>
          <a:srgbClr val="F7D41E"/>
        </a:accent1>
        <a:accent2>
          <a:srgbClr val="D30F23"/>
        </a:accent2>
        <a:accent3>
          <a:srgbClr val="FFFFFF"/>
        </a:accent3>
        <a:accent4>
          <a:srgbClr val="00264D"/>
        </a:accent4>
        <a:accent5>
          <a:srgbClr val="FAE6AB"/>
        </a:accent5>
        <a:accent6>
          <a:srgbClr val="BF0C1F"/>
        </a:accent6>
        <a:hlink>
          <a:srgbClr val="3D97CD"/>
        </a:hlink>
        <a:folHlink>
          <a:srgbClr val="A3B5B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6_Специальное оформление">
  <a:themeElements>
    <a:clrScheme name="Специальное оформление 1">
      <a:dk1>
        <a:srgbClr val="002E5C"/>
      </a:dk1>
      <a:lt1>
        <a:srgbClr val="FFFFFF"/>
      </a:lt1>
      <a:dk2>
        <a:srgbClr val="F8F8F8"/>
      </a:dk2>
      <a:lt2>
        <a:srgbClr val="2E5C8A"/>
      </a:lt2>
      <a:accent1>
        <a:srgbClr val="F7D41E"/>
      </a:accent1>
      <a:accent2>
        <a:srgbClr val="D30F23"/>
      </a:accent2>
      <a:accent3>
        <a:srgbClr val="FFFFFF"/>
      </a:accent3>
      <a:accent4>
        <a:srgbClr val="00264D"/>
      </a:accent4>
      <a:accent5>
        <a:srgbClr val="FAE6AB"/>
      </a:accent5>
      <a:accent6>
        <a:srgbClr val="BF0C1F"/>
      </a:accent6>
      <a:hlink>
        <a:srgbClr val="3D97CD"/>
      </a:hlink>
      <a:folHlink>
        <a:srgbClr val="A3B5BE"/>
      </a:folHlink>
    </a:clrScheme>
    <a:fontScheme name="Специальное оформление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пециальное оформление 1">
        <a:dk1>
          <a:srgbClr val="002E5C"/>
        </a:dk1>
        <a:lt1>
          <a:srgbClr val="FFFFFF"/>
        </a:lt1>
        <a:dk2>
          <a:srgbClr val="F8F8F8"/>
        </a:dk2>
        <a:lt2>
          <a:srgbClr val="2E5C8A"/>
        </a:lt2>
        <a:accent1>
          <a:srgbClr val="F7D41E"/>
        </a:accent1>
        <a:accent2>
          <a:srgbClr val="D30F23"/>
        </a:accent2>
        <a:accent3>
          <a:srgbClr val="FFFFFF"/>
        </a:accent3>
        <a:accent4>
          <a:srgbClr val="00264D"/>
        </a:accent4>
        <a:accent5>
          <a:srgbClr val="FAE6AB"/>
        </a:accent5>
        <a:accent6>
          <a:srgbClr val="BF0C1F"/>
        </a:accent6>
        <a:hlink>
          <a:srgbClr val="3D97CD"/>
        </a:hlink>
        <a:folHlink>
          <a:srgbClr val="A3B5B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УЗН">
  <a:themeElements>
    <a:clrScheme name="Другая 46">
      <a:dk1>
        <a:sysClr val="windowText" lastClr="000000"/>
      </a:dk1>
      <a:lt1>
        <a:sysClr val="window" lastClr="FFFFFF"/>
      </a:lt1>
      <a:dk2>
        <a:srgbClr val="005390"/>
      </a:dk2>
      <a:lt2>
        <a:srgbClr val="FFFFFF"/>
      </a:lt2>
      <a:accent1>
        <a:srgbClr val="00994C"/>
      </a:accent1>
      <a:accent2>
        <a:srgbClr val="248D7B"/>
      </a:accent2>
      <a:accent3>
        <a:srgbClr val="00CC66"/>
      </a:accent3>
      <a:accent4>
        <a:srgbClr val="10CF9B"/>
      </a:accent4>
      <a:accent5>
        <a:srgbClr val="FFC000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17.xml><?xml version="1.0" encoding="utf-8"?>
<a:theme xmlns:a="http://schemas.openxmlformats.org/drawingml/2006/main" name="Шаблон оформления с коринфскими колоннами">
  <a:themeElements>
    <a:clrScheme name="Шаблон оформления с коринфскими колоннами 11">
      <a:dk1>
        <a:srgbClr val="3E3E5C"/>
      </a:dk1>
      <a:lt1>
        <a:srgbClr val="FFFFFF"/>
      </a:lt1>
      <a:dk2>
        <a:srgbClr val="666699"/>
      </a:dk2>
      <a:lt2>
        <a:srgbClr val="FFFFFF"/>
      </a:lt2>
      <a:accent1>
        <a:srgbClr val="60597B"/>
      </a:accent1>
      <a:accent2>
        <a:srgbClr val="6666FF"/>
      </a:accent2>
      <a:accent3>
        <a:srgbClr val="B8B8CA"/>
      </a:accent3>
      <a:accent4>
        <a:srgbClr val="DADADA"/>
      </a:accent4>
      <a:accent5>
        <a:srgbClr val="B6B5BF"/>
      </a:accent5>
      <a:accent6>
        <a:srgbClr val="5C5CE7"/>
      </a:accent6>
      <a:hlink>
        <a:srgbClr val="99CCFF"/>
      </a:hlink>
      <a:folHlink>
        <a:srgbClr val="FFFF99"/>
      </a:folHlink>
    </a:clrScheme>
    <a:fontScheme name="Шаблон оформления с коринфскими колоннами">
      <a:majorFont>
        <a:latin typeface="Palatino Linotype"/>
        <a:ea typeface=""/>
        <a:cs typeface=""/>
      </a:majorFont>
      <a:minorFont>
        <a:latin typeface="Palatino Linotype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Шаблон оформления с коринфскими колоннам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оформления с коринфскими колоннам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оформления с коринфскими колоннам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оформления с коринфскими колоннам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оформления с коринфскими колоннам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оформления с коринфскими колоннам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оформления с коринфскими колоннам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оформления с коринфскими колоннам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оформления с коринфскими колоннам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оформления с коринфскими колоннам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оформления с коринфскими колоннам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оформления с коринфскими колоннам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8.xml><?xml version="1.0" encoding="utf-8"?>
<a:theme xmlns:a="http://schemas.openxmlformats.org/drawingml/2006/main" name="7_Специальное оформление">
  <a:themeElements>
    <a:clrScheme name="Специальное оформление 1">
      <a:dk1>
        <a:srgbClr val="002E5C"/>
      </a:dk1>
      <a:lt1>
        <a:srgbClr val="FFFFFF"/>
      </a:lt1>
      <a:dk2>
        <a:srgbClr val="F8F8F8"/>
      </a:dk2>
      <a:lt2>
        <a:srgbClr val="2E5C8A"/>
      </a:lt2>
      <a:accent1>
        <a:srgbClr val="F7D41E"/>
      </a:accent1>
      <a:accent2>
        <a:srgbClr val="D30F23"/>
      </a:accent2>
      <a:accent3>
        <a:srgbClr val="FFFFFF"/>
      </a:accent3>
      <a:accent4>
        <a:srgbClr val="00264D"/>
      </a:accent4>
      <a:accent5>
        <a:srgbClr val="FAE6AB"/>
      </a:accent5>
      <a:accent6>
        <a:srgbClr val="BF0C1F"/>
      </a:accent6>
      <a:hlink>
        <a:srgbClr val="3D97CD"/>
      </a:hlink>
      <a:folHlink>
        <a:srgbClr val="A3B5BE"/>
      </a:folHlink>
    </a:clrScheme>
    <a:fontScheme name="Специальное оформление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пециальное оформление 1">
        <a:dk1>
          <a:srgbClr val="002E5C"/>
        </a:dk1>
        <a:lt1>
          <a:srgbClr val="FFFFFF"/>
        </a:lt1>
        <a:dk2>
          <a:srgbClr val="F8F8F8"/>
        </a:dk2>
        <a:lt2>
          <a:srgbClr val="2E5C8A"/>
        </a:lt2>
        <a:accent1>
          <a:srgbClr val="F7D41E"/>
        </a:accent1>
        <a:accent2>
          <a:srgbClr val="D30F23"/>
        </a:accent2>
        <a:accent3>
          <a:srgbClr val="FFFFFF"/>
        </a:accent3>
        <a:accent4>
          <a:srgbClr val="00264D"/>
        </a:accent4>
        <a:accent5>
          <a:srgbClr val="FAE6AB"/>
        </a:accent5>
        <a:accent6>
          <a:srgbClr val="BF0C1F"/>
        </a:accent6>
        <a:hlink>
          <a:srgbClr val="3D97CD"/>
        </a:hlink>
        <a:folHlink>
          <a:srgbClr val="A3B5B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9.xml><?xml version="1.0" encoding="utf-8"?>
<a:theme xmlns:a="http://schemas.openxmlformats.org/drawingml/2006/main" name="13_слайды контента">
  <a:themeElements>
    <a:clrScheme name="МФЦ">
      <a:dk1>
        <a:srgbClr val="623B2A"/>
      </a:dk1>
      <a:lt1>
        <a:srgbClr val="FFFFFF"/>
      </a:lt1>
      <a:dk2>
        <a:srgbClr val="623B2A"/>
      </a:dk2>
      <a:lt2>
        <a:srgbClr val="FFFFFF"/>
      </a:lt2>
      <a:accent1>
        <a:srgbClr val="FF4E39"/>
      </a:accent1>
      <a:accent2>
        <a:srgbClr val="C39367"/>
      </a:accent2>
      <a:accent3>
        <a:srgbClr val="623B2A"/>
      </a:accent3>
      <a:accent4>
        <a:srgbClr val="EF8E6B"/>
      </a:accent4>
      <a:accent5>
        <a:srgbClr val="DCB68D"/>
      </a:accent5>
      <a:accent6>
        <a:srgbClr val="955C3E"/>
      </a:accent6>
      <a:hlink>
        <a:srgbClr val="BF9C85"/>
      </a:hlink>
      <a:folHlink>
        <a:srgbClr val="EBD6BE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0" tIns="0" rIns="0" bIns="0" rtlCol="0" anchor="b" anchorCtr="0">
        <a:normAutofit/>
      </a:bodyPr>
      <a:lstStyle>
        <a:defPPr>
          <a:defRPr sz="1400" b="1" i="0" cap="all" dirty="0" smtClean="0">
            <a:solidFill>
              <a:schemeClr val="accent1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Тема2">
  <a:themeElements>
    <a:clrScheme name="Квадрант 2">
      <a:dk1>
        <a:srgbClr val="000000"/>
      </a:dk1>
      <a:lt1>
        <a:srgbClr val="FFFFFF"/>
      </a:lt1>
      <a:dk2>
        <a:srgbClr val="420000"/>
      </a:dk2>
      <a:lt2>
        <a:srgbClr val="660000"/>
      </a:lt2>
      <a:accent1>
        <a:srgbClr val="CCCC00"/>
      </a:accent1>
      <a:accent2>
        <a:srgbClr val="999966"/>
      </a:accent2>
      <a:accent3>
        <a:srgbClr val="FFFFFF"/>
      </a:accent3>
      <a:accent4>
        <a:srgbClr val="000000"/>
      </a:accent4>
      <a:accent5>
        <a:srgbClr val="E2E2AA"/>
      </a:accent5>
      <a:accent6>
        <a:srgbClr val="8A8A5C"/>
      </a:accent6>
      <a:hlink>
        <a:srgbClr val="996633"/>
      </a:hlink>
      <a:folHlink>
        <a:srgbClr val="993300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6">
            <a:lumMod val="75000"/>
          </a:schemeClr>
        </a:solidFill>
        <a:scene3d>
          <a:camera prst="orthographicFront"/>
          <a:lightRig rig="threePt" dir="t"/>
        </a:scene3d>
        <a:sp3d>
          <a:bevelT/>
        </a:sp3d>
      </a:spPr>
      <a:bodyPr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Квадрант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вадрант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вадрант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вадрант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вадрант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вадрант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вадрант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вадрант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вадрант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0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3">
  <a:themeElements>
    <a:clrScheme name="MER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ER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MER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R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R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R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R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R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ER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ER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ER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ER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ER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ER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Тема8">
  <a:themeElements>
    <a:clrScheme name="Специальное оформление 1">
      <a:dk1>
        <a:srgbClr val="002E5C"/>
      </a:dk1>
      <a:lt1>
        <a:srgbClr val="FFFFFF"/>
      </a:lt1>
      <a:dk2>
        <a:srgbClr val="F8F8F8"/>
      </a:dk2>
      <a:lt2>
        <a:srgbClr val="2E5C8A"/>
      </a:lt2>
      <a:accent1>
        <a:srgbClr val="F7D41E"/>
      </a:accent1>
      <a:accent2>
        <a:srgbClr val="D30F23"/>
      </a:accent2>
      <a:accent3>
        <a:srgbClr val="FFFFFF"/>
      </a:accent3>
      <a:accent4>
        <a:srgbClr val="00264D"/>
      </a:accent4>
      <a:accent5>
        <a:srgbClr val="FAE6AB"/>
      </a:accent5>
      <a:accent6>
        <a:srgbClr val="BF0C1F"/>
      </a:accent6>
      <a:hlink>
        <a:srgbClr val="3D97CD"/>
      </a:hlink>
      <a:folHlink>
        <a:srgbClr val="A3B5BE"/>
      </a:folHlink>
    </a:clrScheme>
    <a:fontScheme name="Специальное оформление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пециальное оформление 1">
        <a:dk1>
          <a:srgbClr val="002E5C"/>
        </a:dk1>
        <a:lt1>
          <a:srgbClr val="FFFFFF"/>
        </a:lt1>
        <a:dk2>
          <a:srgbClr val="F8F8F8"/>
        </a:dk2>
        <a:lt2>
          <a:srgbClr val="2E5C8A"/>
        </a:lt2>
        <a:accent1>
          <a:srgbClr val="F7D41E"/>
        </a:accent1>
        <a:accent2>
          <a:srgbClr val="D30F23"/>
        </a:accent2>
        <a:accent3>
          <a:srgbClr val="FFFFFF"/>
        </a:accent3>
        <a:accent4>
          <a:srgbClr val="00264D"/>
        </a:accent4>
        <a:accent5>
          <a:srgbClr val="FAE6AB"/>
        </a:accent5>
        <a:accent6>
          <a:srgbClr val="BF0C1F"/>
        </a:accent6>
        <a:hlink>
          <a:srgbClr val="3D97CD"/>
        </a:hlink>
        <a:folHlink>
          <a:srgbClr val="A3B5B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_Специальное оформление">
  <a:themeElements>
    <a:clrScheme name="1_Специальное оформление 1">
      <a:dk1>
        <a:srgbClr val="002E5C"/>
      </a:dk1>
      <a:lt1>
        <a:srgbClr val="FFFFFF"/>
      </a:lt1>
      <a:dk2>
        <a:srgbClr val="F8F8F8"/>
      </a:dk2>
      <a:lt2>
        <a:srgbClr val="2E5C8A"/>
      </a:lt2>
      <a:accent1>
        <a:srgbClr val="F7D41E"/>
      </a:accent1>
      <a:accent2>
        <a:srgbClr val="D30F23"/>
      </a:accent2>
      <a:accent3>
        <a:srgbClr val="FFFFFF"/>
      </a:accent3>
      <a:accent4>
        <a:srgbClr val="00264D"/>
      </a:accent4>
      <a:accent5>
        <a:srgbClr val="FAE6AB"/>
      </a:accent5>
      <a:accent6>
        <a:srgbClr val="BF0C1F"/>
      </a:accent6>
      <a:hlink>
        <a:srgbClr val="3D97CD"/>
      </a:hlink>
      <a:folHlink>
        <a:srgbClr val="A3B5BE"/>
      </a:folHlink>
    </a:clrScheme>
    <a:fontScheme name="1_Специальное оформление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Специальное оформление 1">
        <a:dk1>
          <a:srgbClr val="002E5C"/>
        </a:dk1>
        <a:lt1>
          <a:srgbClr val="FFFFFF"/>
        </a:lt1>
        <a:dk2>
          <a:srgbClr val="F8F8F8"/>
        </a:dk2>
        <a:lt2>
          <a:srgbClr val="2E5C8A"/>
        </a:lt2>
        <a:accent1>
          <a:srgbClr val="F7D41E"/>
        </a:accent1>
        <a:accent2>
          <a:srgbClr val="D30F23"/>
        </a:accent2>
        <a:accent3>
          <a:srgbClr val="FFFFFF"/>
        </a:accent3>
        <a:accent4>
          <a:srgbClr val="00264D"/>
        </a:accent4>
        <a:accent5>
          <a:srgbClr val="FAE6AB"/>
        </a:accent5>
        <a:accent6>
          <a:srgbClr val="BF0C1F"/>
        </a:accent6>
        <a:hlink>
          <a:srgbClr val="3D97CD"/>
        </a:hlink>
        <a:folHlink>
          <a:srgbClr val="A3B5B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2_Специальное оформление">
  <a:themeElements>
    <a:clrScheme name="2_Специальное оформление 1">
      <a:dk1>
        <a:srgbClr val="002E5C"/>
      </a:dk1>
      <a:lt1>
        <a:srgbClr val="FFFFFF"/>
      </a:lt1>
      <a:dk2>
        <a:srgbClr val="F8F8F8"/>
      </a:dk2>
      <a:lt2>
        <a:srgbClr val="2E5C8A"/>
      </a:lt2>
      <a:accent1>
        <a:srgbClr val="F7D41E"/>
      </a:accent1>
      <a:accent2>
        <a:srgbClr val="D30F23"/>
      </a:accent2>
      <a:accent3>
        <a:srgbClr val="FFFFFF"/>
      </a:accent3>
      <a:accent4>
        <a:srgbClr val="00264D"/>
      </a:accent4>
      <a:accent5>
        <a:srgbClr val="FAE6AB"/>
      </a:accent5>
      <a:accent6>
        <a:srgbClr val="BF0C1F"/>
      </a:accent6>
      <a:hlink>
        <a:srgbClr val="3D97CD"/>
      </a:hlink>
      <a:folHlink>
        <a:srgbClr val="A3B5BE"/>
      </a:folHlink>
    </a:clrScheme>
    <a:fontScheme name="2_Специальное оформление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Специальное оформление 1">
        <a:dk1>
          <a:srgbClr val="002E5C"/>
        </a:dk1>
        <a:lt1>
          <a:srgbClr val="FFFFFF"/>
        </a:lt1>
        <a:dk2>
          <a:srgbClr val="F8F8F8"/>
        </a:dk2>
        <a:lt2>
          <a:srgbClr val="2E5C8A"/>
        </a:lt2>
        <a:accent1>
          <a:srgbClr val="F7D41E"/>
        </a:accent1>
        <a:accent2>
          <a:srgbClr val="D30F23"/>
        </a:accent2>
        <a:accent3>
          <a:srgbClr val="FFFFFF"/>
        </a:accent3>
        <a:accent4>
          <a:srgbClr val="00264D"/>
        </a:accent4>
        <a:accent5>
          <a:srgbClr val="FAE6AB"/>
        </a:accent5>
        <a:accent6>
          <a:srgbClr val="BF0C1F"/>
        </a:accent6>
        <a:hlink>
          <a:srgbClr val="3D97CD"/>
        </a:hlink>
        <a:folHlink>
          <a:srgbClr val="A3B5B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3_Специальное оформление">
  <a:themeElements>
    <a:clrScheme name="3_Специальное оформление 1">
      <a:dk1>
        <a:srgbClr val="002E5C"/>
      </a:dk1>
      <a:lt1>
        <a:srgbClr val="FFFFFF"/>
      </a:lt1>
      <a:dk2>
        <a:srgbClr val="F8F8F8"/>
      </a:dk2>
      <a:lt2>
        <a:srgbClr val="2E5C8A"/>
      </a:lt2>
      <a:accent1>
        <a:srgbClr val="F7D41E"/>
      </a:accent1>
      <a:accent2>
        <a:srgbClr val="D30F23"/>
      </a:accent2>
      <a:accent3>
        <a:srgbClr val="FFFFFF"/>
      </a:accent3>
      <a:accent4>
        <a:srgbClr val="00264D"/>
      </a:accent4>
      <a:accent5>
        <a:srgbClr val="FAE6AB"/>
      </a:accent5>
      <a:accent6>
        <a:srgbClr val="BF0C1F"/>
      </a:accent6>
      <a:hlink>
        <a:srgbClr val="3D97CD"/>
      </a:hlink>
      <a:folHlink>
        <a:srgbClr val="A3B5BE"/>
      </a:folHlink>
    </a:clrScheme>
    <a:fontScheme name="3_Специальное оформление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Специальное оформление 1">
        <a:dk1>
          <a:srgbClr val="002E5C"/>
        </a:dk1>
        <a:lt1>
          <a:srgbClr val="FFFFFF"/>
        </a:lt1>
        <a:dk2>
          <a:srgbClr val="F8F8F8"/>
        </a:dk2>
        <a:lt2>
          <a:srgbClr val="2E5C8A"/>
        </a:lt2>
        <a:accent1>
          <a:srgbClr val="F7D41E"/>
        </a:accent1>
        <a:accent2>
          <a:srgbClr val="D30F23"/>
        </a:accent2>
        <a:accent3>
          <a:srgbClr val="FFFFFF"/>
        </a:accent3>
        <a:accent4>
          <a:srgbClr val="00264D"/>
        </a:accent4>
        <a:accent5>
          <a:srgbClr val="FAE6AB"/>
        </a:accent5>
        <a:accent6>
          <a:srgbClr val="BF0C1F"/>
        </a:accent6>
        <a:hlink>
          <a:srgbClr val="3D97CD"/>
        </a:hlink>
        <a:folHlink>
          <a:srgbClr val="A3B5B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4_Специальное оформление">
  <a:themeElements>
    <a:clrScheme name="4_Специальное оформление 1">
      <a:dk1>
        <a:srgbClr val="002E5C"/>
      </a:dk1>
      <a:lt1>
        <a:srgbClr val="FFFFFF"/>
      </a:lt1>
      <a:dk2>
        <a:srgbClr val="F8F8F8"/>
      </a:dk2>
      <a:lt2>
        <a:srgbClr val="2E5C8A"/>
      </a:lt2>
      <a:accent1>
        <a:srgbClr val="F7D41E"/>
      </a:accent1>
      <a:accent2>
        <a:srgbClr val="D30F23"/>
      </a:accent2>
      <a:accent3>
        <a:srgbClr val="FFFFFF"/>
      </a:accent3>
      <a:accent4>
        <a:srgbClr val="00264D"/>
      </a:accent4>
      <a:accent5>
        <a:srgbClr val="FAE6AB"/>
      </a:accent5>
      <a:accent6>
        <a:srgbClr val="BF0C1F"/>
      </a:accent6>
      <a:hlink>
        <a:srgbClr val="3D97CD"/>
      </a:hlink>
      <a:folHlink>
        <a:srgbClr val="A3B5BE"/>
      </a:folHlink>
    </a:clrScheme>
    <a:fontScheme name="4_Специальное оформление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Специальное оформление 1">
        <a:dk1>
          <a:srgbClr val="002E5C"/>
        </a:dk1>
        <a:lt1>
          <a:srgbClr val="FFFFFF"/>
        </a:lt1>
        <a:dk2>
          <a:srgbClr val="F8F8F8"/>
        </a:dk2>
        <a:lt2>
          <a:srgbClr val="2E5C8A"/>
        </a:lt2>
        <a:accent1>
          <a:srgbClr val="F7D41E"/>
        </a:accent1>
        <a:accent2>
          <a:srgbClr val="D30F23"/>
        </a:accent2>
        <a:accent3>
          <a:srgbClr val="FFFFFF"/>
        </a:accent3>
        <a:accent4>
          <a:srgbClr val="00264D"/>
        </a:accent4>
        <a:accent5>
          <a:srgbClr val="FAE6AB"/>
        </a:accent5>
        <a:accent6>
          <a:srgbClr val="BF0C1F"/>
        </a:accent6>
        <a:hlink>
          <a:srgbClr val="3D97CD"/>
        </a:hlink>
        <a:folHlink>
          <a:srgbClr val="A3B5B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5_Специальное оформление">
  <a:themeElements>
    <a:clrScheme name="5_Специальное оформление 1">
      <a:dk1>
        <a:srgbClr val="002E5C"/>
      </a:dk1>
      <a:lt1>
        <a:srgbClr val="FFFFFF"/>
      </a:lt1>
      <a:dk2>
        <a:srgbClr val="F8F8F8"/>
      </a:dk2>
      <a:lt2>
        <a:srgbClr val="2E5C8A"/>
      </a:lt2>
      <a:accent1>
        <a:srgbClr val="F7D41E"/>
      </a:accent1>
      <a:accent2>
        <a:srgbClr val="D30F23"/>
      </a:accent2>
      <a:accent3>
        <a:srgbClr val="FFFFFF"/>
      </a:accent3>
      <a:accent4>
        <a:srgbClr val="00264D"/>
      </a:accent4>
      <a:accent5>
        <a:srgbClr val="FAE6AB"/>
      </a:accent5>
      <a:accent6>
        <a:srgbClr val="BF0C1F"/>
      </a:accent6>
      <a:hlink>
        <a:srgbClr val="3D97CD"/>
      </a:hlink>
      <a:folHlink>
        <a:srgbClr val="A3B5BE"/>
      </a:folHlink>
    </a:clrScheme>
    <a:fontScheme name="5_Специальное оформление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5_Специальное оформление 1">
        <a:dk1>
          <a:srgbClr val="002E5C"/>
        </a:dk1>
        <a:lt1>
          <a:srgbClr val="FFFFFF"/>
        </a:lt1>
        <a:dk2>
          <a:srgbClr val="F8F8F8"/>
        </a:dk2>
        <a:lt2>
          <a:srgbClr val="2E5C8A"/>
        </a:lt2>
        <a:accent1>
          <a:srgbClr val="F7D41E"/>
        </a:accent1>
        <a:accent2>
          <a:srgbClr val="D30F23"/>
        </a:accent2>
        <a:accent3>
          <a:srgbClr val="FFFFFF"/>
        </a:accent3>
        <a:accent4>
          <a:srgbClr val="00264D"/>
        </a:accent4>
        <a:accent5>
          <a:srgbClr val="FAE6AB"/>
        </a:accent5>
        <a:accent6>
          <a:srgbClr val="BF0C1F"/>
        </a:accent6>
        <a:hlink>
          <a:srgbClr val="3D97CD"/>
        </a:hlink>
        <a:folHlink>
          <a:srgbClr val="A3B5B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">
    <a:dk1>
      <a:srgbClr val="002E5C"/>
    </a:dk1>
    <a:lt1>
      <a:srgbClr val="FFFFFF"/>
    </a:lt1>
    <a:dk2>
      <a:srgbClr val="F8F8F8"/>
    </a:dk2>
    <a:lt2>
      <a:srgbClr val="2E5C8A"/>
    </a:lt2>
    <a:accent1>
      <a:srgbClr val="F7D41E"/>
    </a:accent1>
    <a:accent2>
      <a:srgbClr val="D30F23"/>
    </a:accent2>
    <a:accent3>
      <a:srgbClr val="FFFFFF"/>
    </a:accent3>
    <a:accent4>
      <a:srgbClr val="00264D"/>
    </a:accent4>
    <a:accent5>
      <a:srgbClr val="FAE6AB"/>
    </a:accent5>
    <a:accent6>
      <a:srgbClr val="BF0C1F"/>
    </a:accent6>
    <a:hlink>
      <a:srgbClr val="3D97CD"/>
    </a:hlink>
    <a:folHlink>
      <a:srgbClr val="777777"/>
    </a:folHlink>
  </a:clrScheme>
</a:themeOverride>
</file>

<file path=ppt/theme/themeOverride10.xml><?xml version="1.0" encoding="utf-8"?>
<a:themeOverride xmlns:a="http://schemas.openxmlformats.org/drawingml/2006/main">
  <a:clrScheme name="">
    <a:dk1>
      <a:srgbClr val="002E5C"/>
    </a:dk1>
    <a:lt1>
      <a:srgbClr val="FFFFFF"/>
    </a:lt1>
    <a:dk2>
      <a:srgbClr val="F8F8F8"/>
    </a:dk2>
    <a:lt2>
      <a:srgbClr val="2E5C8A"/>
    </a:lt2>
    <a:accent1>
      <a:srgbClr val="F7D41E"/>
    </a:accent1>
    <a:accent2>
      <a:srgbClr val="D30F23"/>
    </a:accent2>
    <a:accent3>
      <a:srgbClr val="FFFFFF"/>
    </a:accent3>
    <a:accent4>
      <a:srgbClr val="00264D"/>
    </a:accent4>
    <a:accent5>
      <a:srgbClr val="FAE6AB"/>
    </a:accent5>
    <a:accent6>
      <a:srgbClr val="BF0C1F"/>
    </a:accent6>
    <a:hlink>
      <a:srgbClr val="3D97CD"/>
    </a:hlink>
    <a:folHlink>
      <a:srgbClr val="777777"/>
    </a:folHlink>
  </a:clrScheme>
</a:themeOverride>
</file>

<file path=ppt/theme/themeOverride1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">
    <a:dk1>
      <a:srgbClr val="002E5C"/>
    </a:dk1>
    <a:lt1>
      <a:srgbClr val="FFFFFF"/>
    </a:lt1>
    <a:dk2>
      <a:srgbClr val="F8F8F8"/>
    </a:dk2>
    <a:lt2>
      <a:srgbClr val="2E5C8A"/>
    </a:lt2>
    <a:accent1>
      <a:srgbClr val="F7D41E"/>
    </a:accent1>
    <a:accent2>
      <a:srgbClr val="D30F23"/>
    </a:accent2>
    <a:accent3>
      <a:srgbClr val="FFFFFF"/>
    </a:accent3>
    <a:accent4>
      <a:srgbClr val="00264D"/>
    </a:accent4>
    <a:accent5>
      <a:srgbClr val="FAE6AB"/>
    </a:accent5>
    <a:accent6>
      <a:srgbClr val="BF0C1F"/>
    </a:accent6>
    <a:hlink>
      <a:srgbClr val="3D97CD"/>
    </a:hlink>
    <a:folHlink>
      <a:srgbClr val="777777"/>
    </a:folHlink>
  </a:clrScheme>
</a:themeOverride>
</file>

<file path=ppt/theme/themeOverride3.xml><?xml version="1.0" encoding="utf-8"?>
<a:themeOverride xmlns:a="http://schemas.openxmlformats.org/drawingml/2006/main">
  <a:clrScheme name="">
    <a:dk1>
      <a:srgbClr val="002E5C"/>
    </a:dk1>
    <a:lt1>
      <a:srgbClr val="FFFFFF"/>
    </a:lt1>
    <a:dk2>
      <a:srgbClr val="F8F8F8"/>
    </a:dk2>
    <a:lt2>
      <a:srgbClr val="2E5C8A"/>
    </a:lt2>
    <a:accent1>
      <a:srgbClr val="F7D41E"/>
    </a:accent1>
    <a:accent2>
      <a:srgbClr val="D30F23"/>
    </a:accent2>
    <a:accent3>
      <a:srgbClr val="FFFFFF"/>
    </a:accent3>
    <a:accent4>
      <a:srgbClr val="00264D"/>
    </a:accent4>
    <a:accent5>
      <a:srgbClr val="FAE6AB"/>
    </a:accent5>
    <a:accent6>
      <a:srgbClr val="BF0C1F"/>
    </a:accent6>
    <a:hlink>
      <a:srgbClr val="3D97CD"/>
    </a:hlink>
    <a:folHlink>
      <a:srgbClr val="777777"/>
    </a:folHlink>
  </a:clrScheme>
</a:themeOverride>
</file>

<file path=ppt/theme/themeOverride4.xml><?xml version="1.0" encoding="utf-8"?>
<a:themeOverride xmlns:a="http://schemas.openxmlformats.org/drawingml/2006/main">
  <a:clrScheme name="">
    <a:dk1>
      <a:srgbClr val="002E5C"/>
    </a:dk1>
    <a:lt1>
      <a:srgbClr val="FFFFFF"/>
    </a:lt1>
    <a:dk2>
      <a:srgbClr val="F8F8F8"/>
    </a:dk2>
    <a:lt2>
      <a:srgbClr val="2E5C8A"/>
    </a:lt2>
    <a:accent1>
      <a:srgbClr val="F7D41E"/>
    </a:accent1>
    <a:accent2>
      <a:srgbClr val="D30F23"/>
    </a:accent2>
    <a:accent3>
      <a:srgbClr val="FFFFFF"/>
    </a:accent3>
    <a:accent4>
      <a:srgbClr val="00264D"/>
    </a:accent4>
    <a:accent5>
      <a:srgbClr val="FAE6AB"/>
    </a:accent5>
    <a:accent6>
      <a:srgbClr val="BF0C1F"/>
    </a:accent6>
    <a:hlink>
      <a:srgbClr val="3D97CD"/>
    </a:hlink>
    <a:folHlink>
      <a:srgbClr val="777777"/>
    </a:folHlink>
  </a:clrScheme>
</a:themeOverride>
</file>

<file path=ppt/theme/themeOverride5.xml><?xml version="1.0" encoding="utf-8"?>
<a:themeOverride xmlns:a="http://schemas.openxmlformats.org/drawingml/2006/main">
  <a:clrScheme name="">
    <a:dk1>
      <a:srgbClr val="002E5C"/>
    </a:dk1>
    <a:lt1>
      <a:srgbClr val="FFFFFF"/>
    </a:lt1>
    <a:dk2>
      <a:srgbClr val="F8F8F8"/>
    </a:dk2>
    <a:lt2>
      <a:srgbClr val="2E5C8A"/>
    </a:lt2>
    <a:accent1>
      <a:srgbClr val="F7D41E"/>
    </a:accent1>
    <a:accent2>
      <a:srgbClr val="D30F23"/>
    </a:accent2>
    <a:accent3>
      <a:srgbClr val="FFFFFF"/>
    </a:accent3>
    <a:accent4>
      <a:srgbClr val="00264D"/>
    </a:accent4>
    <a:accent5>
      <a:srgbClr val="FAE6AB"/>
    </a:accent5>
    <a:accent6>
      <a:srgbClr val="BF0C1F"/>
    </a:accent6>
    <a:hlink>
      <a:srgbClr val="3D97CD"/>
    </a:hlink>
    <a:folHlink>
      <a:srgbClr val="777777"/>
    </a:folHlink>
  </a:clrScheme>
</a:themeOverride>
</file>

<file path=ppt/theme/themeOverride6.xml><?xml version="1.0" encoding="utf-8"?>
<a:themeOverride xmlns:a="http://schemas.openxmlformats.org/drawingml/2006/main">
  <a:clrScheme name="">
    <a:dk1>
      <a:srgbClr val="002E5C"/>
    </a:dk1>
    <a:lt1>
      <a:srgbClr val="FFFFFF"/>
    </a:lt1>
    <a:dk2>
      <a:srgbClr val="F8F8F8"/>
    </a:dk2>
    <a:lt2>
      <a:srgbClr val="2E5C8A"/>
    </a:lt2>
    <a:accent1>
      <a:srgbClr val="F7D41E"/>
    </a:accent1>
    <a:accent2>
      <a:srgbClr val="D30F23"/>
    </a:accent2>
    <a:accent3>
      <a:srgbClr val="FFFFFF"/>
    </a:accent3>
    <a:accent4>
      <a:srgbClr val="00264D"/>
    </a:accent4>
    <a:accent5>
      <a:srgbClr val="FAE6AB"/>
    </a:accent5>
    <a:accent6>
      <a:srgbClr val="BF0C1F"/>
    </a:accent6>
    <a:hlink>
      <a:srgbClr val="3D97CD"/>
    </a:hlink>
    <a:folHlink>
      <a:srgbClr val="777777"/>
    </a:folHlink>
  </a:clrScheme>
</a:themeOverride>
</file>

<file path=ppt/theme/themeOverride7.xml><?xml version="1.0" encoding="utf-8"?>
<a:themeOverride xmlns:a="http://schemas.openxmlformats.org/drawingml/2006/main">
  <a:clrScheme name="">
    <a:dk1>
      <a:srgbClr val="002E5C"/>
    </a:dk1>
    <a:lt1>
      <a:srgbClr val="FFFFFF"/>
    </a:lt1>
    <a:dk2>
      <a:srgbClr val="F8F8F8"/>
    </a:dk2>
    <a:lt2>
      <a:srgbClr val="2E5C8A"/>
    </a:lt2>
    <a:accent1>
      <a:srgbClr val="F7D41E"/>
    </a:accent1>
    <a:accent2>
      <a:srgbClr val="D30F23"/>
    </a:accent2>
    <a:accent3>
      <a:srgbClr val="FFFFFF"/>
    </a:accent3>
    <a:accent4>
      <a:srgbClr val="00264D"/>
    </a:accent4>
    <a:accent5>
      <a:srgbClr val="FAE6AB"/>
    </a:accent5>
    <a:accent6>
      <a:srgbClr val="BF0C1F"/>
    </a:accent6>
    <a:hlink>
      <a:srgbClr val="3D97CD"/>
    </a:hlink>
    <a:folHlink>
      <a:srgbClr val="777777"/>
    </a:folHlink>
  </a:clrScheme>
</a:themeOverride>
</file>

<file path=ppt/theme/themeOverride8.xml><?xml version="1.0" encoding="utf-8"?>
<a:themeOverride xmlns:a="http://schemas.openxmlformats.org/drawingml/2006/main">
  <a:clrScheme name="">
    <a:dk1>
      <a:srgbClr val="002E5C"/>
    </a:dk1>
    <a:lt1>
      <a:srgbClr val="FFFFFF"/>
    </a:lt1>
    <a:dk2>
      <a:srgbClr val="F8F8F8"/>
    </a:dk2>
    <a:lt2>
      <a:srgbClr val="2E5C8A"/>
    </a:lt2>
    <a:accent1>
      <a:srgbClr val="F7D41E"/>
    </a:accent1>
    <a:accent2>
      <a:srgbClr val="D30F23"/>
    </a:accent2>
    <a:accent3>
      <a:srgbClr val="FFFFFF"/>
    </a:accent3>
    <a:accent4>
      <a:srgbClr val="00264D"/>
    </a:accent4>
    <a:accent5>
      <a:srgbClr val="FAE6AB"/>
    </a:accent5>
    <a:accent6>
      <a:srgbClr val="BF0C1F"/>
    </a:accent6>
    <a:hlink>
      <a:srgbClr val="3D97CD"/>
    </a:hlink>
    <a:folHlink>
      <a:srgbClr val="777777"/>
    </a:folHlink>
  </a:clrScheme>
</a:themeOverride>
</file>

<file path=ppt/theme/themeOverride9.xml><?xml version="1.0" encoding="utf-8"?>
<a:themeOverride xmlns:a="http://schemas.openxmlformats.org/drawingml/2006/main">
  <a:clrScheme name="">
    <a:dk1>
      <a:srgbClr val="002E5C"/>
    </a:dk1>
    <a:lt1>
      <a:srgbClr val="FFFFFF"/>
    </a:lt1>
    <a:dk2>
      <a:srgbClr val="F8F8F8"/>
    </a:dk2>
    <a:lt2>
      <a:srgbClr val="2E5C8A"/>
    </a:lt2>
    <a:accent1>
      <a:srgbClr val="F7D41E"/>
    </a:accent1>
    <a:accent2>
      <a:srgbClr val="D30F23"/>
    </a:accent2>
    <a:accent3>
      <a:srgbClr val="FFFFFF"/>
    </a:accent3>
    <a:accent4>
      <a:srgbClr val="00264D"/>
    </a:accent4>
    <a:accent5>
      <a:srgbClr val="FAE6AB"/>
    </a:accent5>
    <a:accent6>
      <a:srgbClr val="BF0C1F"/>
    </a:accent6>
    <a:hlink>
      <a:srgbClr val="3D97CD"/>
    </a:hlink>
    <a:folHlink>
      <a:srgbClr val="777777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Оперативка_26.05</Template>
  <TotalTime>6371</TotalTime>
  <Words>715</Words>
  <Application>Microsoft Office PowerPoint</Application>
  <PresentationFormat>Экран (4:3)</PresentationFormat>
  <Paragraphs>230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19</vt:i4>
      </vt:variant>
      <vt:variant>
        <vt:lpstr>Заголовки слайдов</vt:lpstr>
      </vt:variant>
      <vt:variant>
        <vt:i4>9</vt:i4>
      </vt:variant>
    </vt:vector>
  </HeadingPairs>
  <TitlesOfParts>
    <vt:vector size="28" baseType="lpstr">
      <vt:lpstr>Оперативка_26.05</vt:lpstr>
      <vt:lpstr>Тема2</vt:lpstr>
      <vt:lpstr>Тема3</vt:lpstr>
      <vt:lpstr>Тема8</vt:lpstr>
      <vt:lpstr>1_Специальное оформление</vt:lpstr>
      <vt:lpstr>2_Специальное оформление</vt:lpstr>
      <vt:lpstr>3_Специальное оформление</vt:lpstr>
      <vt:lpstr>4_Специальное оформление</vt:lpstr>
      <vt:lpstr>5_Специальное оформление</vt:lpstr>
      <vt:lpstr>ДИЗО</vt:lpstr>
      <vt:lpstr>1_Тема Office</vt:lpstr>
      <vt:lpstr>САВИЦКАЯ</vt:lpstr>
      <vt:lpstr>1_САВИЦКАЯ</vt:lpstr>
      <vt:lpstr>Специальное оформление</vt:lpstr>
      <vt:lpstr>6_Специальное оформление</vt:lpstr>
      <vt:lpstr>УЗН</vt:lpstr>
      <vt:lpstr>Шаблон оформления с коринфскими колоннами</vt:lpstr>
      <vt:lpstr>7_Специальное оформление</vt:lpstr>
      <vt:lpstr>13_слайды контента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bikanov</dc:creator>
  <cp:lastModifiedBy>Абарина Екатерина Викторовна</cp:lastModifiedBy>
  <cp:revision>554</cp:revision>
  <cp:lastPrinted>2017-10-19T11:18:52Z</cp:lastPrinted>
  <dcterms:created xsi:type="dcterms:W3CDTF">2014-05-20T15:51:05Z</dcterms:created>
  <dcterms:modified xsi:type="dcterms:W3CDTF">2017-12-18T11:07:34Z</dcterms:modified>
</cp:coreProperties>
</file>