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91" r:id="rId2"/>
    <p:sldId id="598" r:id="rId3"/>
    <p:sldId id="597" r:id="rId4"/>
    <p:sldId id="599" r:id="rId5"/>
    <p:sldId id="580" r:id="rId6"/>
    <p:sldId id="594" r:id="rId7"/>
    <p:sldId id="593" r:id="rId8"/>
    <p:sldId id="595" r:id="rId9"/>
    <p:sldId id="584" r:id="rId10"/>
    <p:sldId id="585" r:id="rId11"/>
    <p:sldId id="586" r:id="rId12"/>
    <p:sldId id="587" r:id="rId13"/>
    <p:sldId id="588" r:id="rId14"/>
    <p:sldId id="592" r:id="rId15"/>
  </p:sldIdLst>
  <p:sldSz cx="12192000" cy="6858000"/>
  <p:notesSz cx="6797675" cy="9928225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4E51347-4D68-4330-99D9-32D22D8E2B5B}">
          <p14:sldIdLst>
            <p14:sldId id="291"/>
            <p14:sldId id="598"/>
            <p14:sldId id="597"/>
            <p14:sldId id="599"/>
            <p14:sldId id="580"/>
            <p14:sldId id="594"/>
            <p14:sldId id="593"/>
            <p14:sldId id="595"/>
            <p14:sldId id="584"/>
            <p14:sldId id="585"/>
            <p14:sldId id="586"/>
            <p14:sldId id="587"/>
            <p14:sldId id="588"/>
            <p14:sldId id="592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845" userDrawn="1">
          <p15:clr>
            <a:srgbClr val="A4A3A4"/>
          </p15:clr>
        </p15:guide>
        <p15:guide id="4" orient="horz" pos="3680" userDrawn="1">
          <p15:clr>
            <a:srgbClr val="A4A3A4"/>
          </p15:clr>
        </p15:guide>
        <p15:guide id="5" pos="168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2829"/>
    <a:srgbClr val="87635F"/>
    <a:srgbClr val="5F4643"/>
    <a:srgbClr val="BA9A89"/>
    <a:srgbClr val="A88069"/>
    <a:srgbClr val="7F7F7F"/>
    <a:srgbClr val="715A58"/>
    <a:srgbClr val="CB9983"/>
    <a:srgbClr val="875556"/>
    <a:srgbClr val="A37A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792" autoAdjust="0"/>
    <p:restoredTop sz="96341" autoAdjust="0"/>
  </p:normalViewPr>
  <p:slideViewPr>
    <p:cSldViewPr snapToGrid="0" showGuides="1">
      <p:cViewPr varScale="1">
        <p:scale>
          <a:sx n="116" d="100"/>
          <a:sy n="116" d="100"/>
        </p:scale>
        <p:origin x="864" y="84"/>
      </p:cViewPr>
      <p:guideLst>
        <p:guide orient="horz" pos="845"/>
        <p:guide orient="horz" pos="3680"/>
        <p:guide pos="168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79" d="100"/>
          <a:sy n="79" d="100"/>
        </p:scale>
        <p:origin x="286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6490039118460529E-2"/>
          <c:y val="4.4650779543013733E-2"/>
          <c:w val="0.81442400649440505"/>
          <c:h val="0.7230544754286562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Продукты питания</c:v>
                </c:pt>
              </c:strCache>
            </c:strRef>
          </c:tx>
          <c:spPr>
            <a:ln w="22225" cap="rnd" cmpd="sng" algn="ctr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3.0941981105413238E-2"/>
                  <c:y val="3.76254490241825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C6F8-45BE-91B9-39CD5A5342DE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3.0941981105413269E-2"/>
                  <c:y val="2.82190867681368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C6F8-45BE-91B9-39CD5A5342DE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3.0941981105413238E-2"/>
                  <c:y val="3.76254490241825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C6F8-45BE-91B9-39CD5A5342DE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2.1659386773789268E-2"/>
                  <c:y val="3.99770395881939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C6F8-45BE-91B9-39CD5A5342DE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4.4321796519523303E-2"/>
                  <c:y val="2.83166692134489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C6F8-45BE-91B9-39CD5A5342DE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3.8677476381766551E-2"/>
                  <c:y val="2.11643150761026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C6F8-45BE-91B9-39CD5A5342DE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Лист1!$B$2:$B$6</c:f>
              <c:numCache>
                <c:formatCode>0%</c:formatCode>
                <c:ptCount val="5"/>
                <c:pt idx="0">
                  <c:v>0.32</c:v>
                </c:pt>
                <c:pt idx="1">
                  <c:v>0.26</c:v>
                </c:pt>
                <c:pt idx="2">
                  <c:v>0.57999999999999996</c:v>
                </c:pt>
                <c:pt idx="3">
                  <c:v>0.4</c:v>
                </c:pt>
                <c:pt idx="4">
                  <c:v>0.19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C6F8-45BE-91B9-39CD5A5342D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Легкая промышленность</c:v>
                </c:pt>
              </c:strCache>
            </c:strRef>
          </c:tx>
          <c:spPr>
            <a:ln w="22225" cap="rnd" cmpd="sng" algn="ctr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none"/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7-C6F8-45BE-91B9-39CD5A5342DE}"/>
              </c:ext>
            </c:extLst>
          </c:dPt>
          <c:dPt>
            <c:idx val="2"/>
            <c:marker>
              <c:symbol val="none"/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8-C6F8-45BE-91B9-39CD5A5342DE}"/>
              </c:ext>
            </c:extLst>
          </c:dPt>
          <c:dPt>
            <c:idx val="3"/>
            <c:marker>
              <c:symbol val="none"/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9-C6F8-45BE-91B9-39CD5A5342DE}"/>
              </c:ext>
            </c:extLst>
          </c:dPt>
          <c:dPt>
            <c:idx val="4"/>
            <c:marker>
              <c:symbol val="none"/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A-C6F8-45BE-91B9-39CD5A5342DE}"/>
              </c:ext>
            </c:extLst>
          </c:dPt>
          <c:dLbls>
            <c:dLbl>
              <c:idx val="0"/>
              <c:layout>
                <c:manualLayout>
                  <c:x val="-3.0941981105413238E-2"/>
                  <c:y val="3.99770395881939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D-C6F8-45BE-91B9-39CD5A5342DE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4.0224697255860462E-2"/>
                  <c:y val="3.76254490241825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C6F8-45BE-91B9-39CD5A5342DE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3.0941981105413238E-2"/>
                  <c:y val="6.11413546642966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C6F8-45BE-91B9-39CD5A5342DE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4.0224575437037211E-2"/>
                  <c:y val="3.05706773321482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C6F8-45BE-91B9-39CD5A5342DE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4.0224575437037211E-2"/>
                  <c:y val="3.29222678961596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C6F8-45BE-91B9-39CD5A5342DE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4.0224575437037211E-2"/>
                  <c:y val="2.58674962041254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C6F8-45BE-91B9-39CD5A5342DE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Лист1!$C$2:$C$6</c:f>
              <c:numCache>
                <c:formatCode>0%</c:formatCode>
                <c:ptCount val="5"/>
                <c:pt idx="0">
                  <c:v>0.6</c:v>
                </c:pt>
                <c:pt idx="1">
                  <c:v>0.36</c:v>
                </c:pt>
                <c:pt idx="2">
                  <c:v>0.69</c:v>
                </c:pt>
                <c:pt idx="3">
                  <c:v>0.53</c:v>
                </c:pt>
                <c:pt idx="4">
                  <c:v>0.32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E-C6F8-45BE-91B9-39CD5A5342DE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Всего</c:v>
                </c:pt>
              </c:strCache>
            </c:strRef>
          </c:tx>
          <c:spPr>
            <a:ln w="22225" cap="rnd" cmpd="sng" algn="ctr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2.1659386773789268E-2"/>
                  <c:y val="-3.76254490241825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F-C6F8-45BE-91B9-39CD5A5342DE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3.7130377326495885E-2"/>
                  <c:y val="-8.2305669740399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0-C6F8-45BE-91B9-39CD5A5342DE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3.0941981105413238E-2"/>
                  <c:y val="-2.35159056401140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1-C6F8-45BE-91B9-39CD5A5342DE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2376792442165295E-2"/>
                  <c:y val="-2.82190867681368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2-C6F8-45BE-91B9-39CD5A5342DE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4.3658985887318758E-2"/>
                  <c:y val="1.57776266864445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CA80-4879-AF3B-332CC1B4055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1.2376792442165295E-2"/>
                  <c:y val="-2.11643150761026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3-C6F8-45BE-91B9-39CD5A5342DE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Лист1!$D$2:$D$6</c:f>
              <c:numCache>
                <c:formatCode>0%</c:formatCode>
                <c:ptCount val="5"/>
                <c:pt idx="0">
                  <c:v>0.59</c:v>
                </c:pt>
                <c:pt idx="1">
                  <c:v>0.28000000000000003</c:v>
                </c:pt>
                <c:pt idx="2">
                  <c:v>0.57999999999999996</c:v>
                </c:pt>
                <c:pt idx="3">
                  <c:v>0.42</c:v>
                </c:pt>
                <c:pt idx="4">
                  <c:v>0.22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4-C6F8-45BE-91B9-39CD5A5342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dk1">
                  <a:lumMod val="35000"/>
                  <a:lumOff val="65000"/>
                  <a:alpha val="33000"/>
                </a:schemeClr>
              </a:solidFill>
              <a:round/>
            </a:ln>
            <a:effectLst/>
          </c:spPr>
        </c:dropLines>
        <c:smooth val="0"/>
        <c:axId val="309252648"/>
        <c:axId val="309254216"/>
      </c:lineChart>
      <c:catAx>
        <c:axId val="30925264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09254216"/>
        <c:crosses val="autoZero"/>
        <c:auto val="1"/>
        <c:lblAlgn val="ctr"/>
        <c:lblOffset val="100"/>
        <c:noMultiLvlLbl val="0"/>
      </c:catAx>
      <c:valAx>
        <c:axId val="30925421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309252648"/>
        <c:crosses val="autoZero"/>
        <c:crossBetween val="between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/>
            </a:gs>
          </a:gsLst>
          <a:lin ang="5400000" scaled="0"/>
        </a:gradFill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ayout>
        <c:manualLayout>
          <c:xMode val="edge"/>
          <c:yMode val="edge"/>
          <c:x val="0.61392316763322174"/>
          <c:y val="2.2995402836174812E-2"/>
          <c:w val="0.18933943438695175"/>
          <c:h val="0.1813614228331187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48C2568-6D59-4CA2-80E0-A295701E7AC4}" type="doc">
      <dgm:prSet loTypeId="urn:microsoft.com/office/officeart/2005/8/layout/bProcess4" loCatId="process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3C4906EC-25B2-440A-B3CE-6AC5CF39DD19}">
      <dgm:prSet phldrT="[Текст]"/>
      <dgm:spPr/>
      <dgm:t>
        <a:bodyPr/>
        <a:lstStyle/>
        <a:p>
          <a:r>
            <a:rPr lang="ru-RU" b="1" cap="none" spc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rPr>
            <a:t>Постановление Правительства</a:t>
          </a:r>
          <a:endParaRPr lang="ru-RU" b="1" cap="none" spc="0" dirty="0">
            <a:ln w="10160">
              <a:solidFill>
                <a:schemeClr val="accent5"/>
              </a:solidFill>
              <a:prstDash val="solid"/>
            </a:ln>
            <a:solidFill>
              <a:srgbClr val="FFFFFF"/>
            </a:solidFill>
            <a:effectLst>
              <a:outerShdw blurRad="38100" dist="22860" dir="5400000" algn="tl" rotWithShape="0">
                <a:srgbClr val="000000">
                  <a:alpha val="30000"/>
                </a:srgbClr>
              </a:outerShdw>
            </a:effectLst>
          </a:endParaRPr>
        </a:p>
      </dgm:t>
    </dgm:pt>
    <dgm:pt modelId="{DEB9B74A-187F-4B0E-BDCB-3005BDDA6699}" type="parTrans" cxnId="{5233DF0A-02BE-4271-8EB6-95A47DE663ED}">
      <dgm:prSet/>
      <dgm:spPr/>
      <dgm:t>
        <a:bodyPr/>
        <a:lstStyle/>
        <a:p>
          <a:endParaRPr lang="ru-RU" b="1" cap="none" spc="0">
            <a:ln w="10160">
              <a:solidFill>
                <a:schemeClr val="accent5"/>
              </a:solidFill>
              <a:prstDash val="solid"/>
            </a:ln>
            <a:solidFill>
              <a:srgbClr val="FFFFFF"/>
            </a:solidFill>
            <a:effectLst>
              <a:outerShdw blurRad="38100" dist="22860" dir="5400000" algn="tl" rotWithShape="0">
                <a:srgbClr val="000000">
                  <a:alpha val="30000"/>
                </a:srgbClr>
              </a:outerShdw>
            </a:effectLst>
          </a:endParaRPr>
        </a:p>
      </dgm:t>
    </dgm:pt>
    <dgm:pt modelId="{78040BD3-D88A-4042-A9BA-C6479668EC6F}" type="sibTrans" cxnId="{5233DF0A-02BE-4271-8EB6-95A47DE663ED}">
      <dgm:prSet/>
      <dgm:spPr/>
      <dgm:t>
        <a:bodyPr/>
        <a:lstStyle/>
        <a:p>
          <a:endParaRPr lang="ru-RU" b="1" cap="none" spc="0">
            <a:ln w="10160">
              <a:solidFill>
                <a:schemeClr val="accent5"/>
              </a:solidFill>
              <a:prstDash val="solid"/>
            </a:ln>
            <a:solidFill>
              <a:srgbClr val="FFFFFF"/>
            </a:solidFill>
            <a:effectLst>
              <a:outerShdw blurRad="38100" dist="22860" dir="5400000" algn="tl" rotWithShape="0">
                <a:srgbClr val="000000">
                  <a:alpha val="30000"/>
                </a:srgbClr>
              </a:outerShdw>
            </a:effectLst>
          </a:endParaRPr>
        </a:p>
      </dgm:t>
    </dgm:pt>
    <dgm:pt modelId="{49FBFCDE-5AEA-4926-A493-AFE326D3275B}">
      <dgm:prSet phldrT="[Текст]"/>
      <dgm:spPr/>
      <dgm:t>
        <a:bodyPr/>
        <a:lstStyle/>
        <a:p>
          <a:r>
            <a:rPr lang="ru-RU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rPr>
            <a:t>Соглашение с Заказчиками</a:t>
          </a:r>
        </a:p>
      </dgm:t>
    </dgm:pt>
    <dgm:pt modelId="{10D49AE2-AD83-4774-AE86-18CBDB12B2A6}" type="parTrans" cxnId="{1AB80E40-20B8-442C-BB11-BDF1BFFD6DC0}">
      <dgm:prSet/>
      <dgm:spPr/>
      <dgm:t>
        <a:bodyPr/>
        <a:lstStyle/>
        <a:p>
          <a:endParaRPr lang="ru-RU" b="1" cap="none" spc="0">
            <a:ln w="10160">
              <a:solidFill>
                <a:schemeClr val="accent5"/>
              </a:solidFill>
              <a:prstDash val="solid"/>
            </a:ln>
            <a:solidFill>
              <a:srgbClr val="FFFFFF"/>
            </a:solidFill>
            <a:effectLst>
              <a:outerShdw blurRad="38100" dist="22860" dir="5400000" algn="tl" rotWithShape="0">
                <a:srgbClr val="000000">
                  <a:alpha val="30000"/>
                </a:srgbClr>
              </a:outerShdw>
            </a:effectLst>
          </a:endParaRPr>
        </a:p>
      </dgm:t>
    </dgm:pt>
    <dgm:pt modelId="{0A6A38F1-6EFD-417B-AAA4-28A33852EA22}" type="sibTrans" cxnId="{1AB80E40-20B8-442C-BB11-BDF1BFFD6DC0}">
      <dgm:prSet/>
      <dgm:spPr/>
      <dgm:t>
        <a:bodyPr/>
        <a:lstStyle/>
        <a:p>
          <a:endParaRPr lang="ru-RU" b="1" cap="none" spc="0">
            <a:ln w="10160">
              <a:solidFill>
                <a:schemeClr val="accent5"/>
              </a:solidFill>
              <a:prstDash val="solid"/>
            </a:ln>
            <a:solidFill>
              <a:srgbClr val="FFFFFF"/>
            </a:solidFill>
            <a:effectLst>
              <a:outerShdw blurRad="38100" dist="22860" dir="5400000" algn="tl" rotWithShape="0">
                <a:srgbClr val="000000">
                  <a:alpha val="30000"/>
                </a:srgbClr>
              </a:outerShdw>
            </a:effectLst>
          </a:endParaRPr>
        </a:p>
      </dgm:t>
    </dgm:pt>
    <dgm:pt modelId="{D89F35B3-2185-4C0C-BD0F-AE31815B0EB5}">
      <dgm:prSet phldrT="[Текст]"/>
      <dgm:spPr/>
      <dgm:t>
        <a:bodyPr/>
        <a:lstStyle/>
        <a:p>
          <a:r>
            <a:rPr lang="ru-RU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rPr>
            <a:t>План проведения мониторинга</a:t>
          </a:r>
        </a:p>
      </dgm:t>
    </dgm:pt>
    <dgm:pt modelId="{CC6EFBD8-1481-4A33-87A4-C8385FF1DEE9}" type="parTrans" cxnId="{F4ECE06C-ED9E-422C-AC90-7F035B0075AF}">
      <dgm:prSet/>
      <dgm:spPr/>
      <dgm:t>
        <a:bodyPr/>
        <a:lstStyle/>
        <a:p>
          <a:endParaRPr lang="ru-RU" b="1" cap="none" spc="0">
            <a:ln w="10160">
              <a:solidFill>
                <a:schemeClr val="accent5"/>
              </a:solidFill>
              <a:prstDash val="solid"/>
            </a:ln>
            <a:solidFill>
              <a:srgbClr val="FFFFFF"/>
            </a:solidFill>
            <a:effectLst>
              <a:outerShdw blurRad="38100" dist="22860" dir="5400000" algn="tl" rotWithShape="0">
                <a:srgbClr val="000000">
                  <a:alpha val="30000"/>
                </a:srgbClr>
              </a:outerShdw>
            </a:effectLst>
          </a:endParaRPr>
        </a:p>
      </dgm:t>
    </dgm:pt>
    <dgm:pt modelId="{F8014E81-AB05-419D-A707-1EAB9C975E19}" type="sibTrans" cxnId="{F4ECE06C-ED9E-422C-AC90-7F035B0075AF}">
      <dgm:prSet/>
      <dgm:spPr/>
      <dgm:t>
        <a:bodyPr/>
        <a:lstStyle/>
        <a:p>
          <a:endParaRPr lang="ru-RU" b="1" cap="none" spc="0">
            <a:ln w="10160">
              <a:solidFill>
                <a:schemeClr val="accent5"/>
              </a:solidFill>
              <a:prstDash val="solid"/>
            </a:ln>
            <a:solidFill>
              <a:srgbClr val="FFFFFF"/>
            </a:solidFill>
            <a:effectLst>
              <a:outerShdw blurRad="38100" dist="22860" dir="5400000" algn="tl" rotWithShape="0">
                <a:srgbClr val="000000">
                  <a:alpha val="30000"/>
                </a:srgbClr>
              </a:outerShdw>
            </a:effectLst>
          </a:endParaRPr>
        </a:p>
      </dgm:t>
    </dgm:pt>
    <dgm:pt modelId="{2FB2F398-BD7C-4BAC-A5B1-D6F34E7048ED}">
      <dgm:prSet phldrT="[Текст]"/>
      <dgm:spPr/>
      <dgm:t>
        <a:bodyPr/>
        <a:lstStyle/>
        <a:p>
          <a:r>
            <a:rPr lang="ru-RU" b="1" cap="none" spc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rPr>
            <a:t>Заявка на проведение мониторинга</a:t>
          </a:r>
          <a:endParaRPr lang="ru-RU" b="1" cap="none" spc="0" dirty="0">
            <a:ln w="10160">
              <a:solidFill>
                <a:schemeClr val="accent5"/>
              </a:solidFill>
              <a:prstDash val="solid"/>
            </a:ln>
            <a:solidFill>
              <a:srgbClr val="FFFFFF"/>
            </a:solidFill>
            <a:effectLst>
              <a:outerShdw blurRad="38100" dist="22860" dir="5400000" algn="tl" rotWithShape="0">
                <a:srgbClr val="000000">
                  <a:alpha val="30000"/>
                </a:srgbClr>
              </a:outerShdw>
            </a:effectLst>
          </a:endParaRPr>
        </a:p>
      </dgm:t>
    </dgm:pt>
    <dgm:pt modelId="{80BE7C1A-5B6D-4F34-B7D1-0E6A7F06F705}" type="parTrans" cxnId="{72203F94-064C-4178-9E46-F71AE877EE2B}">
      <dgm:prSet/>
      <dgm:spPr/>
      <dgm:t>
        <a:bodyPr/>
        <a:lstStyle/>
        <a:p>
          <a:endParaRPr lang="ru-RU" b="1" cap="none" spc="0">
            <a:ln w="10160">
              <a:solidFill>
                <a:schemeClr val="accent5"/>
              </a:solidFill>
              <a:prstDash val="solid"/>
            </a:ln>
            <a:solidFill>
              <a:srgbClr val="FFFFFF"/>
            </a:solidFill>
            <a:effectLst>
              <a:outerShdw blurRad="38100" dist="22860" dir="5400000" algn="tl" rotWithShape="0">
                <a:srgbClr val="000000">
                  <a:alpha val="30000"/>
                </a:srgbClr>
              </a:outerShdw>
            </a:effectLst>
          </a:endParaRPr>
        </a:p>
      </dgm:t>
    </dgm:pt>
    <dgm:pt modelId="{770F08FA-7523-408C-BDCE-460B2996C417}" type="sibTrans" cxnId="{72203F94-064C-4178-9E46-F71AE877EE2B}">
      <dgm:prSet/>
      <dgm:spPr/>
      <dgm:t>
        <a:bodyPr/>
        <a:lstStyle/>
        <a:p>
          <a:endParaRPr lang="ru-RU" b="1" cap="none" spc="0">
            <a:ln w="10160">
              <a:solidFill>
                <a:schemeClr val="accent5"/>
              </a:solidFill>
              <a:prstDash val="solid"/>
            </a:ln>
            <a:solidFill>
              <a:srgbClr val="FFFFFF"/>
            </a:solidFill>
            <a:effectLst>
              <a:outerShdw blurRad="38100" dist="22860" dir="5400000" algn="tl" rotWithShape="0">
                <a:srgbClr val="000000">
                  <a:alpha val="30000"/>
                </a:srgbClr>
              </a:outerShdw>
            </a:effectLst>
          </a:endParaRPr>
        </a:p>
      </dgm:t>
    </dgm:pt>
    <dgm:pt modelId="{8DF76E24-251E-42B4-BA00-7298C4A75ECA}">
      <dgm:prSet phldrT="[Текст]"/>
      <dgm:spPr/>
      <dgm:t>
        <a:bodyPr/>
        <a:lstStyle/>
        <a:p>
          <a:r>
            <a:rPr lang="ru-RU" b="1" cap="none" spc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rPr>
            <a:t>Акт отбора проб (образцов)</a:t>
          </a:r>
          <a:endParaRPr lang="ru-RU" b="1" cap="none" spc="0" dirty="0">
            <a:ln w="10160">
              <a:solidFill>
                <a:schemeClr val="accent5"/>
              </a:solidFill>
              <a:prstDash val="solid"/>
            </a:ln>
            <a:solidFill>
              <a:srgbClr val="FFFFFF"/>
            </a:solidFill>
            <a:effectLst>
              <a:outerShdw blurRad="38100" dist="22860" dir="5400000" algn="tl" rotWithShape="0">
                <a:srgbClr val="000000">
                  <a:alpha val="30000"/>
                </a:srgbClr>
              </a:outerShdw>
            </a:effectLst>
          </a:endParaRPr>
        </a:p>
      </dgm:t>
    </dgm:pt>
    <dgm:pt modelId="{4D64DBC8-8C45-4992-B215-02B3B6E5C530}" type="parTrans" cxnId="{FCD863E5-CC74-4A39-A2A8-A153914A4528}">
      <dgm:prSet/>
      <dgm:spPr/>
      <dgm:t>
        <a:bodyPr/>
        <a:lstStyle/>
        <a:p>
          <a:endParaRPr lang="ru-RU" b="1" cap="none" spc="0">
            <a:ln w="10160">
              <a:solidFill>
                <a:schemeClr val="accent5"/>
              </a:solidFill>
              <a:prstDash val="solid"/>
            </a:ln>
            <a:solidFill>
              <a:srgbClr val="FFFFFF"/>
            </a:solidFill>
            <a:effectLst>
              <a:outerShdw blurRad="38100" dist="22860" dir="5400000" algn="tl" rotWithShape="0">
                <a:srgbClr val="000000">
                  <a:alpha val="30000"/>
                </a:srgbClr>
              </a:outerShdw>
            </a:effectLst>
          </a:endParaRPr>
        </a:p>
      </dgm:t>
    </dgm:pt>
    <dgm:pt modelId="{C69138CA-9358-46B7-A5C5-16D3AB2CA05F}" type="sibTrans" cxnId="{FCD863E5-CC74-4A39-A2A8-A153914A4528}">
      <dgm:prSet/>
      <dgm:spPr/>
      <dgm:t>
        <a:bodyPr/>
        <a:lstStyle/>
        <a:p>
          <a:endParaRPr lang="ru-RU" b="1" cap="none" spc="0">
            <a:ln w="10160">
              <a:solidFill>
                <a:schemeClr val="accent5"/>
              </a:solidFill>
              <a:prstDash val="solid"/>
            </a:ln>
            <a:solidFill>
              <a:srgbClr val="FFFFFF"/>
            </a:solidFill>
            <a:effectLst>
              <a:outerShdw blurRad="38100" dist="22860" dir="5400000" algn="tl" rotWithShape="0">
                <a:srgbClr val="000000">
                  <a:alpha val="30000"/>
                </a:srgbClr>
              </a:outerShdw>
            </a:effectLst>
          </a:endParaRPr>
        </a:p>
      </dgm:t>
    </dgm:pt>
    <dgm:pt modelId="{B6455361-4D75-4AEE-BC16-33CAC6FA9A87}">
      <dgm:prSet phldrT="[Текст]"/>
      <dgm:spPr/>
      <dgm:t>
        <a:bodyPr/>
        <a:lstStyle/>
        <a:p>
          <a:r>
            <a:rPr lang="ru-RU" b="1" cap="none" spc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rPr>
            <a:t>Протокол лабораторных испытаний</a:t>
          </a:r>
          <a:endParaRPr lang="ru-RU" b="1" cap="none" spc="0" dirty="0">
            <a:ln w="10160">
              <a:solidFill>
                <a:schemeClr val="accent5"/>
              </a:solidFill>
              <a:prstDash val="solid"/>
            </a:ln>
            <a:solidFill>
              <a:srgbClr val="FFFFFF"/>
            </a:solidFill>
            <a:effectLst>
              <a:outerShdw blurRad="38100" dist="22860" dir="5400000" algn="tl" rotWithShape="0">
                <a:srgbClr val="000000">
                  <a:alpha val="30000"/>
                </a:srgbClr>
              </a:outerShdw>
            </a:effectLst>
          </a:endParaRPr>
        </a:p>
      </dgm:t>
    </dgm:pt>
    <dgm:pt modelId="{B7CB5BD9-C76F-441C-B656-EB364A72FAB0}" type="parTrans" cxnId="{332E990F-343C-44B5-8931-A828B39982C7}">
      <dgm:prSet/>
      <dgm:spPr/>
      <dgm:t>
        <a:bodyPr/>
        <a:lstStyle/>
        <a:p>
          <a:endParaRPr lang="ru-RU" b="1" cap="none" spc="0">
            <a:ln w="10160">
              <a:solidFill>
                <a:schemeClr val="accent5"/>
              </a:solidFill>
              <a:prstDash val="solid"/>
            </a:ln>
            <a:solidFill>
              <a:srgbClr val="FFFFFF"/>
            </a:solidFill>
            <a:effectLst>
              <a:outerShdw blurRad="38100" dist="22860" dir="5400000" algn="tl" rotWithShape="0">
                <a:srgbClr val="000000">
                  <a:alpha val="30000"/>
                </a:srgbClr>
              </a:outerShdw>
            </a:effectLst>
          </a:endParaRPr>
        </a:p>
      </dgm:t>
    </dgm:pt>
    <dgm:pt modelId="{B9A48761-9BE4-4B28-80B5-229D3BDB2933}" type="sibTrans" cxnId="{332E990F-343C-44B5-8931-A828B39982C7}">
      <dgm:prSet/>
      <dgm:spPr/>
      <dgm:t>
        <a:bodyPr/>
        <a:lstStyle/>
        <a:p>
          <a:endParaRPr lang="ru-RU" b="1" cap="none" spc="0">
            <a:ln w="10160">
              <a:solidFill>
                <a:schemeClr val="accent5"/>
              </a:solidFill>
              <a:prstDash val="solid"/>
            </a:ln>
            <a:solidFill>
              <a:srgbClr val="FFFFFF"/>
            </a:solidFill>
            <a:effectLst>
              <a:outerShdw blurRad="38100" dist="22860" dir="5400000" algn="tl" rotWithShape="0">
                <a:srgbClr val="000000">
                  <a:alpha val="30000"/>
                </a:srgbClr>
              </a:outerShdw>
            </a:effectLst>
          </a:endParaRPr>
        </a:p>
      </dgm:t>
    </dgm:pt>
    <dgm:pt modelId="{85BAABEE-AA4E-4711-893B-BB56B7D8FB74}">
      <dgm:prSet phldrT="[Текст]"/>
      <dgm:spPr/>
      <dgm:t>
        <a:bodyPr/>
        <a:lstStyle/>
        <a:p>
          <a:r>
            <a:rPr lang="ru-RU" b="1" cap="none" spc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rPr>
            <a:t>Заключение мониторинга</a:t>
          </a:r>
          <a:endParaRPr lang="ru-RU" b="1" cap="none" spc="0" dirty="0">
            <a:ln w="10160">
              <a:solidFill>
                <a:schemeClr val="accent5"/>
              </a:solidFill>
              <a:prstDash val="solid"/>
            </a:ln>
            <a:solidFill>
              <a:srgbClr val="FFFFFF"/>
            </a:solidFill>
            <a:effectLst>
              <a:outerShdw blurRad="38100" dist="22860" dir="5400000" algn="tl" rotWithShape="0">
                <a:srgbClr val="000000">
                  <a:alpha val="30000"/>
                </a:srgbClr>
              </a:outerShdw>
            </a:effectLst>
          </a:endParaRPr>
        </a:p>
      </dgm:t>
    </dgm:pt>
    <dgm:pt modelId="{7A99742B-49CA-4A26-AC8E-2161F4F0D20F}" type="parTrans" cxnId="{1A2B7EC8-0235-476F-9CD4-A96D5B7EC86A}">
      <dgm:prSet/>
      <dgm:spPr/>
      <dgm:t>
        <a:bodyPr/>
        <a:lstStyle/>
        <a:p>
          <a:endParaRPr lang="ru-RU" b="1" cap="none" spc="0">
            <a:ln w="10160">
              <a:solidFill>
                <a:schemeClr val="accent5"/>
              </a:solidFill>
              <a:prstDash val="solid"/>
            </a:ln>
            <a:solidFill>
              <a:srgbClr val="FFFFFF"/>
            </a:solidFill>
            <a:effectLst>
              <a:outerShdw blurRad="38100" dist="22860" dir="5400000" algn="tl" rotWithShape="0">
                <a:srgbClr val="000000">
                  <a:alpha val="30000"/>
                </a:srgbClr>
              </a:outerShdw>
            </a:effectLst>
          </a:endParaRPr>
        </a:p>
      </dgm:t>
    </dgm:pt>
    <dgm:pt modelId="{1F9207FA-006D-4C89-96A0-71A78391C113}" type="sibTrans" cxnId="{1A2B7EC8-0235-476F-9CD4-A96D5B7EC86A}">
      <dgm:prSet/>
      <dgm:spPr/>
      <dgm:t>
        <a:bodyPr/>
        <a:lstStyle/>
        <a:p>
          <a:endParaRPr lang="ru-RU" b="1" cap="none" spc="0">
            <a:ln w="10160">
              <a:solidFill>
                <a:schemeClr val="accent5"/>
              </a:solidFill>
              <a:prstDash val="solid"/>
            </a:ln>
            <a:solidFill>
              <a:srgbClr val="FFFFFF"/>
            </a:solidFill>
            <a:effectLst>
              <a:outerShdw blurRad="38100" dist="22860" dir="5400000" algn="tl" rotWithShape="0">
                <a:srgbClr val="000000">
                  <a:alpha val="30000"/>
                </a:srgbClr>
              </a:outerShdw>
            </a:effectLst>
          </a:endParaRPr>
        </a:p>
      </dgm:t>
    </dgm:pt>
    <dgm:pt modelId="{1D96197A-9B5D-49D9-A25F-BC65538BECE8}">
      <dgm:prSet phldrT="[Текст]"/>
      <dgm:spPr/>
      <dgm:t>
        <a:bodyPr/>
        <a:lstStyle/>
        <a:p>
          <a:r>
            <a:rPr lang="ru-RU" b="1" cap="none" spc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rPr>
            <a:t>Претензия в адрес поставщика</a:t>
          </a:r>
          <a:endParaRPr lang="ru-RU" b="1" cap="none" spc="0" dirty="0">
            <a:ln w="10160">
              <a:solidFill>
                <a:schemeClr val="accent5"/>
              </a:solidFill>
              <a:prstDash val="solid"/>
            </a:ln>
            <a:solidFill>
              <a:srgbClr val="FFFFFF"/>
            </a:solidFill>
            <a:effectLst>
              <a:outerShdw blurRad="38100" dist="22860" dir="5400000" algn="tl" rotWithShape="0">
                <a:srgbClr val="000000">
                  <a:alpha val="30000"/>
                </a:srgbClr>
              </a:outerShdw>
            </a:effectLst>
          </a:endParaRPr>
        </a:p>
      </dgm:t>
    </dgm:pt>
    <dgm:pt modelId="{F564BC46-E167-4729-BFEA-84CFBB79BE7C}" type="parTrans" cxnId="{36BD9A26-168D-49DE-B0CA-56AF2F952F4B}">
      <dgm:prSet/>
      <dgm:spPr/>
      <dgm:t>
        <a:bodyPr/>
        <a:lstStyle/>
        <a:p>
          <a:endParaRPr lang="ru-RU" b="1" cap="none" spc="0">
            <a:ln w="10160">
              <a:solidFill>
                <a:schemeClr val="accent5"/>
              </a:solidFill>
              <a:prstDash val="solid"/>
            </a:ln>
            <a:solidFill>
              <a:srgbClr val="FFFFFF"/>
            </a:solidFill>
            <a:effectLst>
              <a:outerShdw blurRad="38100" dist="22860" dir="5400000" algn="tl" rotWithShape="0">
                <a:srgbClr val="000000">
                  <a:alpha val="30000"/>
                </a:srgbClr>
              </a:outerShdw>
            </a:effectLst>
          </a:endParaRPr>
        </a:p>
      </dgm:t>
    </dgm:pt>
    <dgm:pt modelId="{B18AA2A2-73F4-41C3-A36C-E4EF90DBBB15}" type="sibTrans" cxnId="{36BD9A26-168D-49DE-B0CA-56AF2F952F4B}">
      <dgm:prSet/>
      <dgm:spPr/>
      <dgm:t>
        <a:bodyPr/>
        <a:lstStyle/>
        <a:p>
          <a:endParaRPr lang="ru-RU" b="1" cap="none" spc="0">
            <a:ln w="10160">
              <a:solidFill>
                <a:schemeClr val="accent5"/>
              </a:solidFill>
              <a:prstDash val="solid"/>
            </a:ln>
            <a:solidFill>
              <a:srgbClr val="FFFFFF"/>
            </a:solidFill>
            <a:effectLst>
              <a:outerShdw blurRad="38100" dist="22860" dir="5400000" algn="tl" rotWithShape="0">
                <a:srgbClr val="000000">
                  <a:alpha val="30000"/>
                </a:srgbClr>
              </a:outerShdw>
            </a:effectLst>
          </a:endParaRPr>
        </a:p>
      </dgm:t>
    </dgm:pt>
    <dgm:pt modelId="{BAB75191-1A5F-4888-8BF2-A010B20DBD8A}">
      <dgm:prSet phldrT="[Текст]"/>
      <dgm:spPr/>
      <dgm:t>
        <a:bodyPr/>
        <a:lstStyle/>
        <a:p>
          <a:r>
            <a:rPr lang="ru-RU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rPr>
            <a:t>Итог претензионной работы</a:t>
          </a:r>
        </a:p>
      </dgm:t>
    </dgm:pt>
    <dgm:pt modelId="{378888C1-1F46-4084-9810-811CF3E031AF}" type="parTrans" cxnId="{F654D51C-8144-46CB-A4C5-C724632C2B91}">
      <dgm:prSet/>
      <dgm:spPr/>
      <dgm:t>
        <a:bodyPr/>
        <a:lstStyle/>
        <a:p>
          <a:endParaRPr lang="ru-RU" b="1" cap="none" spc="0">
            <a:ln w="10160">
              <a:solidFill>
                <a:schemeClr val="accent5"/>
              </a:solidFill>
              <a:prstDash val="solid"/>
            </a:ln>
            <a:solidFill>
              <a:srgbClr val="FFFFFF"/>
            </a:solidFill>
            <a:effectLst>
              <a:outerShdw blurRad="38100" dist="22860" dir="5400000" algn="tl" rotWithShape="0">
                <a:srgbClr val="000000">
                  <a:alpha val="30000"/>
                </a:srgbClr>
              </a:outerShdw>
            </a:effectLst>
          </a:endParaRPr>
        </a:p>
      </dgm:t>
    </dgm:pt>
    <dgm:pt modelId="{5C7262DB-2C5B-4208-949C-616D8165D3E4}" type="sibTrans" cxnId="{F654D51C-8144-46CB-A4C5-C724632C2B91}">
      <dgm:prSet/>
      <dgm:spPr/>
      <dgm:t>
        <a:bodyPr/>
        <a:lstStyle/>
        <a:p>
          <a:endParaRPr lang="ru-RU" b="1" cap="none" spc="0">
            <a:ln w="10160">
              <a:solidFill>
                <a:schemeClr val="accent5"/>
              </a:solidFill>
              <a:prstDash val="solid"/>
            </a:ln>
            <a:solidFill>
              <a:srgbClr val="FFFFFF"/>
            </a:solidFill>
            <a:effectLst>
              <a:outerShdw blurRad="38100" dist="22860" dir="5400000" algn="tl" rotWithShape="0">
                <a:srgbClr val="000000">
                  <a:alpha val="30000"/>
                </a:srgbClr>
              </a:outerShdw>
            </a:effectLst>
          </a:endParaRPr>
        </a:p>
      </dgm:t>
    </dgm:pt>
    <dgm:pt modelId="{C2F460CC-29A0-4704-B2CE-1575D485A444}" type="pres">
      <dgm:prSet presAssocID="{248C2568-6D59-4CA2-80E0-A295701E7AC4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E88AB606-6A36-4905-A812-4C6575F56474}" type="pres">
      <dgm:prSet presAssocID="{3C4906EC-25B2-440A-B3CE-6AC5CF39DD19}" presName="compNode" presStyleCnt="0"/>
      <dgm:spPr/>
    </dgm:pt>
    <dgm:pt modelId="{61464D65-1BE5-46EF-AF20-BE72F5E122AA}" type="pres">
      <dgm:prSet presAssocID="{3C4906EC-25B2-440A-B3CE-6AC5CF39DD19}" presName="dummyConnPt" presStyleCnt="0"/>
      <dgm:spPr/>
    </dgm:pt>
    <dgm:pt modelId="{EE84085C-276C-4495-906A-CD65D3CF3617}" type="pres">
      <dgm:prSet presAssocID="{3C4906EC-25B2-440A-B3CE-6AC5CF39DD19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88EAB6-2CC6-44E9-B32F-D7BDDEC97A5C}" type="pres">
      <dgm:prSet presAssocID="{78040BD3-D88A-4042-A9BA-C6479668EC6F}" presName="sibTrans" presStyleLbl="bgSibTrans2D1" presStyleIdx="0" presStyleCnt="8"/>
      <dgm:spPr/>
      <dgm:t>
        <a:bodyPr/>
        <a:lstStyle/>
        <a:p>
          <a:endParaRPr lang="ru-RU"/>
        </a:p>
      </dgm:t>
    </dgm:pt>
    <dgm:pt modelId="{232AFD41-E2F5-4F93-8A73-F259D45AA184}" type="pres">
      <dgm:prSet presAssocID="{49FBFCDE-5AEA-4926-A493-AFE326D3275B}" presName="compNode" presStyleCnt="0"/>
      <dgm:spPr/>
    </dgm:pt>
    <dgm:pt modelId="{648D151D-DB99-445E-970D-31B43C2818F5}" type="pres">
      <dgm:prSet presAssocID="{49FBFCDE-5AEA-4926-A493-AFE326D3275B}" presName="dummyConnPt" presStyleCnt="0"/>
      <dgm:spPr/>
    </dgm:pt>
    <dgm:pt modelId="{9466DC56-7D15-42C9-9D6B-918E20982ACA}" type="pres">
      <dgm:prSet presAssocID="{49FBFCDE-5AEA-4926-A493-AFE326D3275B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E863EA-0F6D-4C32-A39D-187DC71C7EF1}" type="pres">
      <dgm:prSet presAssocID="{0A6A38F1-6EFD-417B-AAA4-28A33852EA22}" presName="sibTrans" presStyleLbl="bgSibTrans2D1" presStyleIdx="1" presStyleCnt="8"/>
      <dgm:spPr/>
      <dgm:t>
        <a:bodyPr/>
        <a:lstStyle/>
        <a:p>
          <a:endParaRPr lang="ru-RU"/>
        </a:p>
      </dgm:t>
    </dgm:pt>
    <dgm:pt modelId="{3D36A021-EE0B-4493-9E30-A024A3C0FF84}" type="pres">
      <dgm:prSet presAssocID="{D89F35B3-2185-4C0C-BD0F-AE31815B0EB5}" presName="compNode" presStyleCnt="0"/>
      <dgm:spPr/>
    </dgm:pt>
    <dgm:pt modelId="{C82C2C02-BDFF-4082-9570-E1556529DB08}" type="pres">
      <dgm:prSet presAssocID="{D89F35B3-2185-4C0C-BD0F-AE31815B0EB5}" presName="dummyConnPt" presStyleCnt="0"/>
      <dgm:spPr/>
    </dgm:pt>
    <dgm:pt modelId="{B765398D-7DBF-4B38-89CE-3E4C1EE0FAD3}" type="pres">
      <dgm:prSet presAssocID="{D89F35B3-2185-4C0C-BD0F-AE31815B0EB5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638F20-5D05-4400-83ED-7082EC865BCE}" type="pres">
      <dgm:prSet presAssocID="{F8014E81-AB05-419D-A707-1EAB9C975E19}" presName="sibTrans" presStyleLbl="bgSibTrans2D1" presStyleIdx="2" presStyleCnt="8"/>
      <dgm:spPr/>
      <dgm:t>
        <a:bodyPr/>
        <a:lstStyle/>
        <a:p>
          <a:endParaRPr lang="ru-RU"/>
        </a:p>
      </dgm:t>
    </dgm:pt>
    <dgm:pt modelId="{1782B072-8D70-4BF1-BF8F-E5A97DF10070}" type="pres">
      <dgm:prSet presAssocID="{2FB2F398-BD7C-4BAC-A5B1-D6F34E7048ED}" presName="compNode" presStyleCnt="0"/>
      <dgm:spPr/>
    </dgm:pt>
    <dgm:pt modelId="{9AAF73B3-4816-4D11-B5C8-DCC21799345B}" type="pres">
      <dgm:prSet presAssocID="{2FB2F398-BD7C-4BAC-A5B1-D6F34E7048ED}" presName="dummyConnPt" presStyleCnt="0"/>
      <dgm:spPr/>
    </dgm:pt>
    <dgm:pt modelId="{F364B376-C2A3-481C-8329-172E83418506}" type="pres">
      <dgm:prSet presAssocID="{2FB2F398-BD7C-4BAC-A5B1-D6F34E7048ED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D3FDFB-0119-403D-9400-8AFD0316F1B4}" type="pres">
      <dgm:prSet presAssocID="{770F08FA-7523-408C-BDCE-460B2996C417}" presName="sibTrans" presStyleLbl="bgSibTrans2D1" presStyleIdx="3" presStyleCnt="8"/>
      <dgm:spPr/>
      <dgm:t>
        <a:bodyPr/>
        <a:lstStyle/>
        <a:p>
          <a:endParaRPr lang="ru-RU"/>
        </a:p>
      </dgm:t>
    </dgm:pt>
    <dgm:pt modelId="{11460EE9-3185-4943-8E02-F8B0FBCC7100}" type="pres">
      <dgm:prSet presAssocID="{8DF76E24-251E-42B4-BA00-7298C4A75ECA}" presName="compNode" presStyleCnt="0"/>
      <dgm:spPr/>
    </dgm:pt>
    <dgm:pt modelId="{8708D9F2-491E-4053-9F21-01489AAA1537}" type="pres">
      <dgm:prSet presAssocID="{8DF76E24-251E-42B4-BA00-7298C4A75ECA}" presName="dummyConnPt" presStyleCnt="0"/>
      <dgm:spPr/>
    </dgm:pt>
    <dgm:pt modelId="{9038286F-193E-4E2A-B77E-4A7D7E460276}" type="pres">
      <dgm:prSet presAssocID="{8DF76E24-251E-42B4-BA00-7298C4A75ECA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329F28-8D39-4099-B742-20E871DBD9D1}" type="pres">
      <dgm:prSet presAssocID="{C69138CA-9358-46B7-A5C5-16D3AB2CA05F}" presName="sibTrans" presStyleLbl="bgSibTrans2D1" presStyleIdx="4" presStyleCnt="8"/>
      <dgm:spPr/>
      <dgm:t>
        <a:bodyPr/>
        <a:lstStyle/>
        <a:p>
          <a:endParaRPr lang="ru-RU"/>
        </a:p>
      </dgm:t>
    </dgm:pt>
    <dgm:pt modelId="{E00084AE-36E2-4C29-ADA0-28E9C4E5A643}" type="pres">
      <dgm:prSet presAssocID="{B6455361-4D75-4AEE-BC16-33CAC6FA9A87}" presName="compNode" presStyleCnt="0"/>
      <dgm:spPr/>
    </dgm:pt>
    <dgm:pt modelId="{730BFE43-3314-4481-BF12-C121E935CAFF}" type="pres">
      <dgm:prSet presAssocID="{B6455361-4D75-4AEE-BC16-33CAC6FA9A87}" presName="dummyConnPt" presStyleCnt="0"/>
      <dgm:spPr/>
    </dgm:pt>
    <dgm:pt modelId="{7A2EC824-7D33-4BF5-BFB6-3BEB8E2ADB36}" type="pres">
      <dgm:prSet presAssocID="{B6455361-4D75-4AEE-BC16-33CAC6FA9A87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536B87-C058-4873-A68D-91010AA42053}" type="pres">
      <dgm:prSet presAssocID="{B9A48761-9BE4-4B28-80B5-229D3BDB2933}" presName="sibTrans" presStyleLbl="bgSibTrans2D1" presStyleIdx="5" presStyleCnt="8"/>
      <dgm:spPr/>
      <dgm:t>
        <a:bodyPr/>
        <a:lstStyle/>
        <a:p>
          <a:endParaRPr lang="ru-RU"/>
        </a:p>
      </dgm:t>
    </dgm:pt>
    <dgm:pt modelId="{6D8FF636-DFA1-4307-9DB3-4DAA917F97B5}" type="pres">
      <dgm:prSet presAssocID="{85BAABEE-AA4E-4711-893B-BB56B7D8FB74}" presName="compNode" presStyleCnt="0"/>
      <dgm:spPr/>
    </dgm:pt>
    <dgm:pt modelId="{C6CDFAA2-FFA4-493E-848A-E5F5D5FA6654}" type="pres">
      <dgm:prSet presAssocID="{85BAABEE-AA4E-4711-893B-BB56B7D8FB74}" presName="dummyConnPt" presStyleCnt="0"/>
      <dgm:spPr/>
    </dgm:pt>
    <dgm:pt modelId="{9E3CCC83-BC7B-4051-B438-8280067541BA}" type="pres">
      <dgm:prSet presAssocID="{85BAABEE-AA4E-4711-893B-BB56B7D8FB74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9A112E-DB7F-41D6-A152-CD14B70E95D7}" type="pres">
      <dgm:prSet presAssocID="{1F9207FA-006D-4C89-96A0-71A78391C113}" presName="sibTrans" presStyleLbl="bgSibTrans2D1" presStyleIdx="6" presStyleCnt="8"/>
      <dgm:spPr/>
      <dgm:t>
        <a:bodyPr/>
        <a:lstStyle/>
        <a:p>
          <a:endParaRPr lang="ru-RU"/>
        </a:p>
      </dgm:t>
    </dgm:pt>
    <dgm:pt modelId="{B54FA716-C2D6-4E5E-9449-6C5E57332F8F}" type="pres">
      <dgm:prSet presAssocID="{1D96197A-9B5D-49D9-A25F-BC65538BECE8}" presName="compNode" presStyleCnt="0"/>
      <dgm:spPr/>
    </dgm:pt>
    <dgm:pt modelId="{6CAF5F80-25A5-4A9C-8102-5DE894F99423}" type="pres">
      <dgm:prSet presAssocID="{1D96197A-9B5D-49D9-A25F-BC65538BECE8}" presName="dummyConnPt" presStyleCnt="0"/>
      <dgm:spPr/>
    </dgm:pt>
    <dgm:pt modelId="{5ED5C000-978A-4BFA-B27F-76F163FB1024}" type="pres">
      <dgm:prSet presAssocID="{1D96197A-9B5D-49D9-A25F-BC65538BECE8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512390-9F5D-4E14-9450-BE66A836C817}" type="pres">
      <dgm:prSet presAssocID="{B18AA2A2-73F4-41C3-A36C-E4EF90DBBB15}" presName="sibTrans" presStyleLbl="bgSibTrans2D1" presStyleIdx="7" presStyleCnt="8"/>
      <dgm:spPr/>
      <dgm:t>
        <a:bodyPr/>
        <a:lstStyle/>
        <a:p>
          <a:endParaRPr lang="ru-RU"/>
        </a:p>
      </dgm:t>
    </dgm:pt>
    <dgm:pt modelId="{831F9970-3BFD-4D2F-BBD3-6C01D8A3E69F}" type="pres">
      <dgm:prSet presAssocID="{BAB75191-1A5F-4888-8BF2-A010B20DBD8A}" presName="compNode" presStyleCnt="0"/>
      <dgm:spPr/>
    </dgm:pt>
    <dgm:pt modelId="{7376E758-46AF-4A4B-93CE-83197F75ABD4}" type="pres">
      <dgm:prSet presAssocID="{BAB75191-1A5F-4888-8BF2-A010B20DBD8A}" presName="dummyConnPt" presStyleCnt="0"/>
      <dgm:spPr/>
    </dgm:pt>
    <dgm:pt modelId="{24D79821-6FB9-497C-8CFF-BBDB14E4B918}" type="pres">
      <dgm:prSet presAssocID="{BAB75191-1A5F-4888-8BF2-A010B20DBD8A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7D9F47B-FBDD-452A-8713-E0E12BC5BFCD}" type="presOf" srcId="{1F9207FA-006D-4C89-96A0-71A78391C113}" destId="{239A112E-DB7F-41D6-A152-CD14B70E95D7}" srcOrd="0" destOrd="0" presId="urn:microsoft.com/office/officeart/2005/8/layout/bProcess4"/>
    <dgm:cxn modelId="{05F49712-71AA-40EF-AD3F-1A7EA89D5D30}" type="presOf" srcId="{8DF76E24-251E-42B4-BA00-7298C4A75ECA}" destId="{9038286F-193E-4E2A-B77E-4A7D7E460276}" srcOrd="0" destOrd="0" presId="urn:microsoft.com/office/officeart/2005/8/layout/bProcess4"/>
    <dgm:cxn modelId="{FCD863E5-CC74-4A39-A2A8-A153914A4528}" srcId="{248C2568-6D59-4CA2-80E0-A295701E7AC4}" destId="{8DF76E24-251E-42B4-BA00-7298C4A75ECA}" srcOrd="4" destOrd="0" parTransId="{4D64DBC8-8C45-4992-B215-02B3B6E5C530}" sibTransId="{C69138CA-9358-46B7-A5C5-16D3AB2CA05F}"/>
    <dgm:cxn modelId="{1A2B7EC8-0235-476F-9CD4-A96D5B7EC86A}" srcId="{248C2568-6D59-4CA2-80E0-A295701E7AC4}" destId="{85BAABEE-AA4E-4711-893B-BB56B7D8FB74}" srcOrd="6" destOrd="0" parTransId="{7A99742B-49CA-4A26-AC8E-2161F4F0D20F}" sibTransId="{1F9207FA-006D-4C89-96A0-71A78391C113}"/>
    <dgm:cxn modelId="{343D9B5B-A3D2-44D9-8915-58A4CD54496E}" type="presOf" srcId="{F8014E81-AB05-419D-A707-1EAB9C975E19}" destId="{DE638F20-5D05-4400-83ED-7082EC865BCE}" srcOrd="0" destOrd="0" presId="urn:microsoft.com/office/officeart/2005/8/layout/bProcess4"/>
    <dgm:cxn modelId="{72FFA7E7-3D9D-48AE-A0D8-67CB2249C5F5}" type="presOf" srcId="{1D96197A-9B5D-49D9-A25F-BC65538BECE8}" destId="{5ED5C000-978A-4BFA-B27F-76F163FB1024}" srcOrd="0" destOrd="0" presId="urn:microsoft.com/office/officeart/2005/8/layout/bProcess4"/>
    <dgm:cxn modelId="{0503FDCB-68DD-49BD-86DF-F1A6FD1649D1}" type="presOf" srcId="{BAB75191-1A5F-4888-8BF2-A010B20DBD8A}" destId="{24D79821-6FB9-497C-8CFF-BBDB14E4B918}" srcOrd="0" destOrd="0" presId="urn:microsoft.com/office/officeart/2005/8/layout/bProcess4"/>
    <dgm:cxn modelId="{B2A283C1-950B-4EE5-8C4C-61EF85C9370B}" type="presOf" srcId="{248C2568-6D59-4CA2-80E0-A295701E7AC4}" destId="{C2F460CC-29A0-4704-B2CE-1575D485A444}" srcOrd="0" destOrd="0" presId="urn:microsoft.com/office/officeart/2005/8/layout/bProcess4"/>
    <dgm:cxn modelId="{5233DF0A-02BE-4271-8EB6-95A47DE663ED}" srcId="{248C2568-6D59-4CA2-80E0-A295701E7AC4}" destId="{3C4906EC-25B2-440A-B3CE-6AC5CF39DD19}" srcOrd="0" destOrd="0" parTransId="{DEB9B74A-187F-4B0E-BDCB-3005BDDA6699}" sibTransId="{78040BD3-D88A-4042-A9BA-C6479668EC6F}"/>
    <dgm:cxn modelId="{E4EB75EB-DC3F-4CEE-A36F-5A0B9B90C2D9}" type="presOf" srcId="{0A6A38F1-6EFD-417B-AAA4-28A33852EA22}" destId="{1BE863EA-0F6D-4C32-A39D-187DC71C7EF1}" srcOrd="0" destOrd="0" presId="urn:microsoft.com/office/officeart/2005/8/layout/bProcess4"/>
    <dgm:cxn modelId="{1AB80E40-20B8-442C-BB11-BDF1BFFD6DC0}" srcId="{248C2568-6D59-4CA2-80E0-A295701E7AC4}" destId="{49FBFCDE-5AEA-4926-A493-AFE326D3275B}" srcOrd="1" destOrd="0" parTransId="{10D49AE2-AD83-4774-AE86-18CBDB12B2A6}" sibTransId="{0A6A38F1-6EFD-417B-AAA4-28A33852EA22}"/>
    <dgm:cxn modelId="{642FF329-03B9-48B8-B15C-03C9392212BD}" type="presOf" srcId="{B9A48761-9BE4-4B28-80B5-229D3BDB2933}" destId="{E0536B87-C058-4873-A68D-91010AA42053}" srcOrd="0" destOrd="0" presId="urn:microsoft.com/office/officeart/2005/8/layout/bProcess4"/>
    <dgm:cxn modelId="{624D2419-FE66-4811-A07C-3E1579869DDA}" type="presOf" srcId="{85BAABEE-AA4E-4711-893B-BB56B7D8FB74}" destId="{9E3CCC83-BC7B-4051-B438-8280067541BA}" srcOrd="0" destOrd="0" presId="urn:microsoft.com/office/officeart/2005/8/layout/bProcess4"/>
    <dgm:cxn modelId="{332E990F-343C-44B5-8931-A828B39982C7}" srcId="{248C2568-6D59-4CA2-80E0-A295701E7AC4}" destId="{B6455361-4D75-4AEE-BC16-33CAC6FA9A87}" srcOrd="5" destOrd="0" parTransId="{B7CB5BD9-C76F-441C-B656-EB364A72FAB0}" sibTransId="{B9A48761-9BE4-4B28-80B5-229D3BDB2933}"/>
    <dgm:cxn modelId="{F4ECE06C-ED9E-422C-AC90-7F035B0075AF}" srcId="{248C2568-6D59-4CA2-80E0-A295701E7AC4}" destId="{D89F35B3-2185-4C0C-BD0F-AE31815B0EB5}" srcOrd="2" destOrd="0" parTransId="{CC6EFBD8-1481-4A33-87A4-C8385FF1DEE9}" sibTransId="{F8014E81-AB05-419D-A707-1EAB9C975E19}"/>
    <dgm:cxn modelId="{91140170-9DD3-4CA2-AEF6-E4C56BD121E1}" type="presOf" srcId="{770F08FA-7523-408C-BDCE-460B2996C417}" destId="{00D3FDFB-0119-403D-9400-8AFD0316F1B4}" srcOrd="0" destOrd="0" presId="urn:microsoft.com/office/officeart/2005/8/layout/bProcess4"/>
    <dgm:cxn modelId="{E039FD3D-2705-4C22-AA87-76D5EE4846C6}" type="presOf" srcId="{B18AA2A2-73F4-41C3-A36C-E4EF90DBBB15}" destId="{4E512390-9F5D-4E14-9450-BE66A836C817}" srcOrd="0" destOrd="0" presId="urn:microsoft.com/office/officeart/2005/8/layout/bProcess4"/>
    <dgm:cxn modelId="{5D695410-B102-4DD0-9CA3-55FE8F552E65}" type="presOf" srcId="{49FBFCDE-5AEA-4926-A493-AFE326D3275B}" destId="{9466DC56-7D15-42C9-9D6B-918E20982ACA}" srcOrd="0" destOrd="0" presId="urn:microsoft.com/office/officeart/2005/8/layout/bProcess4"/>
    <dgm:cxn modelId="{828A3E92-98F4-44D1-9016-1B59ADF1353D}" type="presOf" srcId="{C69138CA-9358-46B7-A5C5-16D3AB2CA05F}" destId="{25329F28-8D39-4099-B742-20E871DBD9D1}" srcOrd="0" destOrd="0" presId="urn:microsoft.com/office/officeart/2005/8/layout/bProcess4"/>
    <dgm:cxn modelId="{3293BA8A-0F86-4EBF-880F-1BEC9F23F962}" type="presOf" srcId="{2FB2F398-BD7C-4BAC-A5B1-D6F34E7048ED}" destId="{F364B376-C2A3-481C-8329-172E83418506}" srcOrd="0" destOrd="0" presId="urn:microsoft.com/office/officeart/2005/8/layout/bProcess4"/>
    <dgm:cxn modelId="{2D26D93F-2364-44D1-B00B-A07191397FBF}" type="presOf" srcId="{3C4906EC-25B2-440A-B3CE-6AC5CF39DD19}" destId="{EE84085C-276C-4495-906A-CD65D3CF3617}" srcOrd="0" destOrd="0" presId="urn:microsoft.com/office/officeart/2005/8/layout/bProcess4"/>
    <dgm:cxn modelId="{72203F94-064C-4178-9E46-F71AE877EE2B}" srcId="{248C2568-6D59-4CA2-80E0-A295701E7AC4}" destId="{2FB2F398-BD7C-4BAC-A5B1-D6F34E7048ED}" srcOrd="3" destOrd="0" parTransId="{80BE7C1A-5B6D-4F34-B7D1-0E6A7F06F705}" sibTransId="{770F08FA-7523-408C-BDCE-460B2996C417}"/>
    <dgm:cxn modelId="{3399E3E8-2DBF-4F4F-87D5-3EFC067601AC}" type="presOf" srcId="{D89F35B3-2185-4C0C-BD0F-AE31815B0EB5}" destId="{B765398D-7DBF-4B38-89CE-3E4C1EE0FAD3}" srcOrd="0" destOrd="0" presId="urn:microsoft.com/office/officeart/2005/8/layout/bProcess4"/>
    <dgm:cxn modelId="{36BD9A26-168D-49DE-B0CA-56AF2F952F4B}" srcId="{248C2568-6D59-4CA2-80E0-A295701E7AC4}" destId="{1D96197A-9B5D-49D9-A25F-BC65538BECE8}" srcOrd="7" destOrd="0" parTransId="{F564BC46-E167-4729-BFEA-84CFBB79BE7C}" sibTransId="{B18AA2A2-73F4-41C3-A36C-E4EF90DBBB15}"/>
    <dgm:cxn modelId="{F654D51C-8144-46CB-A4C5-C724632C2B91}" srcId="{248C2568-6D59-4CA2-80E0-A295701E7AC4}" destId="{BAB75191-1A5F-4888-8BF2-A010B20DBD8A}" srcOrd="8" destOrd="0" parTransId="{378888C1-1F46-4084-9810-811CF3E031AF}" sibTransId="{5C7262DB-2C5B-4208-949C-616D8165D3E4}"/>
    <dgm:cxn modelId="{550D4B27-C0A2-43CE-BB65-BBDBDD10C0A4}" type="presOf" srcId="{B6455361-4D75-4AEE-BC16-33CAC6FA9A87}" destId="{7A2EC824-7D33-4BF5-BFB6-3BEB8E2ADB36}" srcOrd="0" destOrd="0" presId="urn:microsoft.com/office/officeart/2005/8/layout/bProcess4"/>
    <dgm:cxn modelId="{FFF5666E-F395-4F4C-B8F2-46DF530E7DF5}" type="presOf" srcId="{78040BD3-D88A-4042-A9BA-C6479668EC6F}" destId="{2188EAB6-2CC6-44E9-B32F-D7BDDEC97A5C}" srcOrd="0" destOrd="0" presId="urn:microsoft.com/office/officeart/2005/8/layout/bProcess4"/>
    <dgm:cxn modelId="{F4A029AD-D9D0-4BD2-950D-A815D74C5770}" type="presParOf" srcId="{C2F460CC-29A0-4704-B2CE-1575D485A444}" destId="{E88AB606-6A36-4905-A812-4C6575F56474}" srcOrd="0" destOrd="0" presId="urn:microsoft.com/office/officeart/2005/8/layout/bProcess4"/>
    <dgm:cxn modelId="{049E7F29-3D25-4397-A4C0-8B542CC2E56E}" type="presParOf" srcId="{E88AB606-6A36-4905-A812-4C6575F56474}" destId="{61464D65-1BE5-46EF-AF20-BE72F5E122AA}" srcOrd="0" destOrd="0" presId="urn:microsoft.com/office/officeart/2005/8/layout/bProcess4"/>
    <dgm:cxn modelId="{A4197052-9222-4CB6-A841-3339DF688269}" type="presParOf" srcId="{E88AB606-6A36-4905-A812-4C6575F56474}" destId="{EE84085C-276C-4495-906A-CD65D3CF3617}" srcOrd="1" destOrd="0" presId="urn:microsoft.com/office/officeart/2005/8/layout/bProcess4"/>
    <dgm:cxn modelId="{AAFF1D7E-C90C-40E5-A915-0881CAD9ED67}" type="presParOf" srcId="{C2F460CC-29A0-4704-B2CE-1575D485A444}" destId="{2188EAB6-2CC6-44E9-B32F-D7BDDEC97A5C}" srcOrd="1" destOrd="0" presId="urn:microsoft.com/office/officeart/2005/8/layout/bProcess4"/>
    <dgm:cxn modelId="{293B2ABC-8C37-4D58-8CF3-CD5ABBAD7BF7}" type="presParOf" srcId="{C2F460CC-29A0-4704-B2CE-1575D485A444}" destId="{232AFD41-E2F5-4F93-8A73-F259D45AA184}" srcOrd="2" destOrd="0" presId="urn:microsoft.com/office/officeart/2005/8/layout/bProcess4"/>
    <dgm:cxn modelId="{631A317E-40A4-42CD-A5E2-4C2383959CF9}" type="presParOf" srcId="{232AFD41-E2F5-4F93-8A73-F259D45AA184}" destId="{648D151D-DB99-445E-970D-31B43C2818F5}" srcOrd="0" destOrd="0" presId="urn:microsoft.com/office/officeart/2005/8/layout/bProcess4"/>
    <dgm:cxn modelId="{8A31C945-B160-4287-B7C0-521FDFD9D07E}" type="presParOf" srcId="{232AFD41-E2F5-4F93-8A73-F259D45AA184}" destId="{9466DC56-7D15-42C9-9D6B-918E20982ACA}" srcOrd="1" destOrd="0" presId="urn:microsoft.com/office/officeart/2005/8/layout/bProcess4"/>
    <dgm:cxn modelId="{95F56015-7BF2-456A-B958-B17C584A8244}" type="presParOf" srcId="{C2F460CC-29A0-4704-B2CE-1575D485A444}" destId="{1BE863EA-0F6D-4C32-A39D-187DC71C7EF1}" srcOrd="3" destOrd="0" presId="urn:microsoft.com/office/officeart/2005/8/layout/bProcess4"/>
    <dgm:cxn modelId="{A8F16DE5-0766-4080-A1B5-2178F3543A70}" type="presParOf" srcId="{C2F460CC-29A0-4704-B2CE-1575D485A444}" destId="{3D36A021-EE0B-4493-9E30-A024A3C0FF84}" srcOrd="4" destOrd="0" presId="urn:microsoft.com/office/officeart/2005/8/layout/bProcess4"/>
    <dgm:cxn modelId="{959D56B3-FDDA-4843-B074-43136A767267}" type="presParOf" srcId="{3D36A021-EE0B-4493-9E30-A024A3C0FF84}" destId="{C82C2C02-BDFF-4082-9570-E1556529DB08}" srcOrd="0" destOrd="0" presId="urn:microsoft.com/office/officeart/2005/8/layout/bProcess4"/>
    <dgm:cxn modelId="{D32AF6EB-0B7D-4063-8EB7-739376A08117}" type="presParOf" srcId="{3D36A021-EE0B-4493-9E30-A024A3C0FF84}" destId="{B765398D-7DBF-4B38-89CE-3E4C1EE0FAD3}" srcOrd="1" destOrd="0" presId="urn:microsoft.com/office/officeart/2005/8/layout/bProcess4"/>
    <dgm:cxn modelId="{E68BB9F0-E03B-449C-9C30-017A29B410BB}" type="presParOf" srcId="{C2F460CC-29A0-4704-B2CE-1575D485A444}" destId="{DE638F20-5D05-4400-83ED-7082EC865BCE}" srcOrd="5" destOrd="0" presId="urn:microsoft.com/office/officeart/2005/8/layout/bProcess4"/>
    <dgm:cxn modelId="{7B8C6105-F3BB-420F-91D7-96646C9B1170}" type="presParOf" srcId="{C2F460CC-29A0-4704-B2CE-1575D485A444}" destId="{1782B072-8D70-4BF1-BF8F-E5A97DF10070}" srcOrd="6" destOrd="0" presId="urn:microsoft.com/office/officeart/2005/8/layout/bProcess4"/>
    <dgm:cxn modelId="{D9B5C457-4F2E-4106-9E68-2F29E3EBBBB7}" type="presParOf" srcId="{1782B072-8D70-4BF1-BF8F-E5A97DF10070}" destId="{9AAF73B3-4816-4D11-B5C8-DCC21799345B}" srcOrd="0" destOrd="0" presId="urn:microsoft.com/office/officeart/2005/8/layout/bProcess4"/>
    <dgm:cxn modelId="{866D6357-D2A0-4CF3-9415-EB5172869FDC}" type="presParOf" srcId="{1782B072-8D70-4BF1-BF8F-E5A97DF10070}" destId="{F364B376-C2A3-481C-8329-172E83418506}" srcOrd="1" destOrd="0" presId="urn:microsoft.com/office/officeart/2005/8/layout/bProcess4"/>
    <dgm:cxn modelId="{BE6FE481-26FD-4671-9AE4-CAA9D4D82D2E}" type="presParOf" srcId="{C2F460CC-29A0-4704-B2CE-1575D485A444}" destId="{00D3FDFB-0119-403D-9400-8AFD0316F1B4}" srcOrd="7" destOrd="0" presId="urn:microsoft.com/office/officeart/2005/8/layout/bProcess4"/>
    <dgm:cxn modelId="{F9CBC540-4406-434A-A04F-11EF3805746D}" type="presParOf" srcId="{C2F460CC-29A0-4704-B2CE-1575D485A444}" destId="{11460EE9-3185-4943-8E02-F8B0FBCC7100}" srcOrd="8" destOrd="0" presId="urn:microsoft.com/office/officeart/2005/8/layout/bProcess4"/>
    <dgm:cxn modelId="{E8CFD947-A6CD-4141-BE0B-EBAB33B69FF3}" type="presParOf" srcId="{11460EE9-3185-4943-8E02-F8B0FBCC7100}" destId="{8708D9F2-491E-4053-9F21-01489AAA1537}" srcOrd="0" destOrd="0" presId="urn:microsoft.com/office/officeart/2005/8/layout/bProcess4"/>
    <dgm:cxn modelId="{F960102D-CA3B-4F13-9380-A2AA6503BF9D}" type="presParOf" srcId="{11460EE9-3185-4943-8E02-F8B0FBCC7100}" destId="{9038286F-193E-4E2A-B77E-4A7D7E460276}" srcOrd="1" destOrd="0" presId="urn:microsoft.com/office/officeart/2005/8/layout/bProcess4"/>
    <dgm:cxn modelId="{15CA3DDA-54EB-44DA-BCCC-2946F861247E}" type="presParOf" srcId="{C2F460CC-29A0-4704-B2CE-1575D485A444}" destId="{25329F28-8D39-4099-B742-20E871DBD9D1}" srcOrd="9" destOrd="0" presId="urn:microsoft.com/office/officeart/2005/8/layout/bProcess4"/>
    <dgm:cxn modelId="{87729703-7A66-47A1-ACE5-7D35BC7998F5}" type="presParOf" srcId="{C2F460CC-29A0-4704-B2CE-1575D485A444}" destId="{E00084AE-36E2-4C29-ADA0-28E9C4E5A643}" srcOrd="10" destOrd="0" presId="urn:microsoft.com/office/officeart/2005/8/layout/bProcess4"/>
    <dgm:cxn modelId="{5866B1AC-5230-403B-9A9F-8ED47225CA25}" type="presParOf" srcId="{E00084AE-36E2-4C29-ADA0-28E9C4E5A643}" destId="{730BFE43-3314-4481-BF12-C121E935CAFF}" srcOrd="0" destOrd="0" presId="urn:microsoft.com/office/officeart/2005/8/layout/bProcess4"/>
    <dgm:cxn modelId="{B148666B-AF9F-4E34-8519-131FF095A614}" type="presParOf" srcId="{E00084AE-36E2-4C29-ADA0-28E9C4E5A643}" destId="{7A2EC824-7D33-4BF5-BFB6-3BEB8E2ADB36}" srcOrd="1" destOrd="0" presId="urn:microsoft.com/office/officeart/2005/8/layout/bProcess4"/>
    <dgm:cxn modelId="{8DD8428A-2493-443E-BBC4-379505C0C53C}" type="presParOf" srcId="{C2F460CC-29A0-4704-B2CE-1575D485A444}" destId="{E0536B87-C058-4873-A68D-91010AA42053}" srcOrd="11" destOrd="0" presId="urn:microsoft.com/office/officeart/2005/8/layout/bProcess4"/>
    <dgm:cxn modelId="{0A1D7A3B-7D4C-4027-9831-039C2FCA4744}" type="presParOf" srcId="{C2F460CC-29A0-4704-B2CE-1575D485A444}" destId="{6D8FF636-DFA1-4307-9DB3-4DAA917F97B5}" srcOrd="12" destOrd="0" presId="urn:microsoft.com/office/officeart/2005/8/layout/bProcess4"/>
    <dgm:cxn modelId="{4957011C-424D-44A8-8411-236ACAF0244A}" type="presParOf" srcId="{6D8FF636-DFA1-4307-9DB3-4DAA917F97B5}" destId="{C6CDFAA2-FFA4-493E-848A-E5F5D5FA6654}" srcOrd="0" destOrd="0" presId="urn:microsoft.com/office/officeart/2005/8/layout/bProcess4"/>
    <dgm:cxn modelId="{0591F203-8460-41E3-8927-DD2CB29F0EA0}" type="presParOf" srcId="{6D8FF636-DFA1-4307-9DB3-4DAA917F97B5}" destId="{9E3CCC83-BC7B-4051-B438-8280067541BA}" srcOrd="1" destOrd="0" presId="urn:microsoft.com/office/officeart/2005/8/layout/bProcess4"/>
    <dgm:cxn modelId="{29115E37-25F4-4A03-B88C-377CD3099785}" type="presParOf" srcId="{C2F460CC-29A0-4704-B2CE-1575D485A444}" destId="{239A112E-DB7F-41D6-A152-CD14B70E95D7}" srcOrd="13" destOrd="0" presId="urn:microsoft.com/office/officeart/2005/8/layout/bProcess4"/>
    <dgm:cxn modelId="{A701466C-803E-4FBB-8517-EC453029FA36}" type="presParOf" srcId="{C2F460CC-29A0-4704-B2CE-1575D485A444}" destId="{B54FA716-C2D6-4E5E-9449-6C5E57332F8F}" srcOrd="14" destOrd="0" presId="urn:microsoft.com/office/officeart/2005/8/layout/bProcess4"/>
    <dgm:cxn modelId="{5E8BF7DA-EB73-4245-B15E-072ED4B5AC86}" type="presParOf" srcId="{B54FA716-C2D6-4E5E-9449-6C5E57332F8F}" destId="{6CAF5F80-25A5-4A9C-8102-5DE894F99423}" srcOrd="0" destOrd="0" presId="urn:microsoft.com/office/officeart/2005/8/layout/bProcess4"/>
    <dgm:cxn modelId="{E819D644-4CEC-428D-844F-492357BADF0F}" type="presParOf" srcId="{B54FA716-C2D6-4E5E-9449-6C5E57332F8F}" destId="{5ED5C000-978A-4BFA-B27F-76F163FB1024}" srcOrd="1" destOrd="0" presId="urn:microsoft.com/office/officeart/2005/8/layout/bProcess4"/>
    <dgm:cxn modelId="{2D61138A-66A6-41DF-9DC8-17C58E3E16C6}" type="presParOf" srcId="{C2F460CC-29A0-4704-B2CE-1575D485A444}" destId="{4E512390-9F5D-4E14-9450-BE66A836C817}" srcOrd="15" destOrd="0" presId="urn:microsoft.com/office/officeart/2005/8/layout/bProcess4"/>
    <dgm:cxn modelId="{44EF21F0-900F-4E57-A770-1BF5453D38B6}" type="presParOf" srcId="{C2F460CC-29A0-4704-B2CE-1575D485A444}" destId="{831F9970-3BFD-4D2F-BBD3-6C01D8A3E69F}" srcOrd="16" destOrd="0" presId="urn:microsoft.com/office/officeart/2005/8/layout/bProcess4"/>
    <dgm:cxn modelId="{BA3A906C-CFBA-451A-B9D3-BC21305087A7}" type="presParOf" srcId="{831F9970-3BFD-4D2F-BBD3-6C01D8A3E69F}" destId="{7376E758-46AF-4A4B-93CE-83197F75ABD4}" srcOrd="0" destOrd="0" presId="urn:microsoft.com/office/officeart/2005/8/layout/bProcess4"/>
    <dgm:cxn modelId="{DE23BA06-083E-4F8D-BF3E-BF426086D77C}" type="presParOf" srcId="{831F9970-3BFD-4D2F-BBD3-6C01D8A3E69F}" destId="{24D79821-6FB9-497C-8CFF-BBDB14E4B918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27873D-CA2E-41A8-9B9C-9332FD7A9D16}" type="doc">
      <dgm:prSet loTypeId="urn:microsoft.com/office/officeart/2011/layout/InterconnectedBlockProcess" loCatId="process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5973DF16-3DA1-4D47-A9E7-741EBEFF5909}">
      <dgm:prSet phldrT="[Текст]"/>
      <dgm:spPr/>
      <dgm:t>
        <a:bodyPr/>
        <a:lstStyle/>
        <a:p>
          <a:pPr algn="ctr"/>
          <a:r>
            <a:rPr lang="ru-RU" dirty="0"/>
            <a:t>2014</a:t>
          </a:r>
        </a:p>
      </dgm:t>
    </dgm:pt>
    <dgm:pt modelId="{ED68D287-7280-4752-9D4D-332576812904}" type="parTrans" cxnId="{C20FA380-AD00-4902-8514-D835D7333450}">
      <dgm:prSet/>
      <dgm:spPr/>
      <dgm:t>
        <a:bodyPr/>
        <a:lstStyle/>
        <a:p>
          <a:endParaRPr lang="ru-RU"/>
        </a:p>
      </dgm:t>
    </dgm:pt>
    <dgm:pt modelId="{7198A712-4047-4A93-BC95-F577B2EA14B3}" type="sibTrans" cxnId="{C20FA380-AD00-4902-8514-D835D7333450}">
      <dgm:prSet/>
      <dgm:spPr/>
      <dgm:t>
        <a:bodyPr/>
        <a:lstStyle/>
        <a:p>
          <a:endParaRPr lang="ru-RU"/>
        </a:p>
      </dgm:t>
    </dgm:pt>
    <dgm:pt modelId="{0A4A94CC-A06C-4C57-9FCF-64C508BD0A03}">
      <dgm:prSet phldrT="[Текст]"/>
      <dgm:spPr/>
      <dgm:t>
        <a:bodyPr/>
        <a:lstStyle/>
        <a:p>
          <a:pPr algn="ctr"/>
          <a:r>
            <a:rPr lang="ru-RU" dirty="0"/>
            <a:t>Участники</a:t>
          </a:r>
        </a:p>
        <a:p>
          <a:pPr algn="ctr"/>
          <a:r>
            <a:rPr lang="ru-RU" b="1" dirty="0"/>
            <a:t>519</a:t>
          </a:r>
        </a:p>
      </dgm:t>
    </dgm:pt>
    <dgm:pt modelId="{CCB20557-5FEC-4780-80C3-5443F6628303}" type="parTrans" cxnId="{5C7EC03E-77DC-407E-AE79-5E8B14A7A375}">
      <dgm:prSet/>
      <dgm:spPr/>
      <dgm:t>
        <a:bodyPr/>
        <a:lstStyle/>
        <a:p>
          <a:endParaRPr lang="ru-RU"/>
        </a:p>
      </dgm:t>
    </dgm:pt>
    <dgm:pt modelId="{D3B5A1FF-3481-4C62-A073-A078F9AB9FC4}" type="sibTrans" cxnId="{5C7EC03E-77DC-407E-AE79-5E8B14A7A375}">
      <dgm:prSet/>
      <dgm:spPr/>
      <dgm:t>
        <a:bodyPr/>
        <a:lstStyle/>
        <a:p>
          <a:endParaRPr lang="ru-RU"/>
        </a:p>
      </dgm:t>
    </dgm:pt>
    <dgm:pt modelId="{518904C0-ED51-474A-8EE8-EA69B02FB4F7}">
      <dgm:prSet phldrT="[Текст]"/>
      <dgm:spPr/>
      <dgm:t>
        <a:bodyPr/>
        <a:lstStyle/>
        <a:p>
          <a:pPr algn="ctr"/>
          <a:r>
            <a:rPr lang="ru-RU" dirty="0"/>
            <a:t>2015</a:t>
          </a:r>
        </a:p>
      </dgm:t>
    </dgm:pt>
    <dgm:pt modelId="{FF802D5E-052D-4689-927A-060ACB5423E3}" type="parTrans" cxnId="{24229033-2005-4E5D-B9C3-DACF2EB51E46}">
      <dgm:prSet/>
      <dgm:spPr/>
      <dgm:t>
        <a:bodyPr/>
        <a:lstStyle/>
        <a:p>
          <a:endParaRPr lang="ru-RU"/>
        </a:p>
      </dgm:t>
    </dgm:pt>
    <dgm:pt modelId="{2825C95E-F03E-4903-B6F3-F7FDC888C8ED}" type="sibTrans" cxnId="{24229033-2005-4E5D-B9C3-DACF2EB51E46}">
      <dgm:prSet/>
      <dgm:spPr/>
      <dgm:t>
        <a:bodyPr/>
        <a:lstStyle/>
        <a:p>
          <a:endParaRPr lang="ru-RU"/>
        </a:p>
      </dgm:t>
    </dgm:pt>
    <dgm:pt modelId="{96CE10E4-3414-432D-8A57-AA4F17932A17}">
      <dgm:prSet phldrT="[Текст]"/>
      <dgm:spPr/>
      <dgm:t>
        <a:bodyPr/>
        <a:lstStyle/>
        <a:p>
          <a:pPr algn="ctr"/>
          <a:r>
            <a:rPr lang="ru-RU" dirty="0"/>
            <a:t>Участники</a:t>
          </a:r>
        </a:p>
        <a:p>
          <a:pPr algn="ctr"/>
          <a:r>
            <a:rPr lang="ru-RU" b="1" dirty="0"/>
            <a:t>653</a:t>
          </a:r>
        </a:p>
      </dgm:t>
    </dgm:pt>
    <dgm:pt modelId="{BF7DBFA2-F96F-44C3-ABB2-F3E9F9EA88A7}" type="parTrans" cxnId="{0EF551D7-52C6-43DA-83D8-552E6DC82303}">
      <dgm:prSet/>
      <dgm:spPr/>
      <dgm:t>
        <a:bodyPr/>
        <a:lstStyle/>
        <a:p>
          <a:endParaRPr lang="ru-RU"/>
        </a:p>
      </dgm:t>
    </dgm:pt>
    <dgm:pt modelId="{ED4AC6B4-E14C-4EC3-8CD9-E50F6609BBB6}" type="sibTrans" cxnId="{0EF551D7-52C6-43DA-83D8-552E6DC82303}">
      <dgm:prSet/>
      <dgm:spPr/>
      <dgm:t>
        <a:bodyPr/>
        <a:lstStyle/>
        <a:p>
          <a:endParaRPr lang="ru-RU"/>
        </a:p>
      </dgm:t>
    </dgm:pt>
    <dgm:pt modelId="{A1351A70-34F3-4621-994C-A5B47957B1BD}">
      <dgm:prSet phldrT="[Текст]"/>
      <dgm:spPr/>
      <dgm:t>
        <a:bodyPr/>
        <a:lstStyle/>
        <a:p>
          <a:pPr algn="ctr"/>
          <a:r>
            <a:rPr lang="ru-RU" dirty="0"/>
            <a:t>2016</a:t>
          </a:r>
        </a:p>
      </dgm:t>
    </dgm:pt>
    <dgm:pt modelId="{785A0806-B252-4883-AF4A-8365844EA5C1}" type="parTrans" cxnId="{CF66CEDA-66C3-4D23-A81B-F7C5539FAE6C}">
      <dgm:prSet/>
      <dgm:spPr/>
      <dgm:t>
        <a:bodyPr/>
        <a:lstStyle/>
        <a:p>
          <a:endParaRPr lang="ru-RU"/>
        </a:p>
      </dgm:t>
    </dgm:pt>
    <dgm:pt modelId="{E503B2CA-64CF-4DBB-ADA9-0413CB2C8772}" type="sibTrans" cxnId="{CF66CEDA-66C3-4D23-A81B-F7C5539FAE6C}">
      <dgm:prSet/>
      <dgm:spPr/>
      <dgm:t>
        <a:bodyPr/>
        <a:lstStyle/>
        <a:p>
          <a:endParaRPr lang="ru-RU"/>
        </a:p>
      </dgm:t>
    </dgm:pt>
    <dgm:pt modelId="{28C445BC-A27D-4C07-B4EC-937141DBF711}">
      <dgm:prSet phldrT="[Текст]"/>
      <dgm:spPr/>
      <dgm:t>
        <a:bodyPr/>
        <a:lstStyle/>
        <a:p>
          <a:pPr algn="ctr"/>
          <a:r>
            <a:rPr lang="ru-RU" dirty="0"/>
            <a:t>Участники</a:t>
          </a:r>
        </a:p>
        <a:p>
          <a:pPr algn="ctr"/>
          <a:r>
            <a:rPr lang="ru-RU" b="1" dirty="0"/>
            <a:t>2536</a:t>
          </a:r>
        </a:p>
      </dgm:t>
    </dgm:pt>
    <dgm:pt modelId="{409B4B91-96F6-43C8-995B-65FE01B60BAD}" type="parTrans" cxnId="{3F9C50C0-4ED9-4B78-B790-3E2BA057525E}">
      <dgm:prSet/>
      <dgm:spPr/>
      <dgm:t>
        <a:bodyPr/>
        <a:lstStyle/>
        <a:p>
          <a:endParaRPr lang="ru-RU"/>
        </a:p>
      </dgm:t>
    </dgm:pt>
    <dgm:pt modelId="{6A648E9B-86AB-48BF-98EA-2DD54332F6F8}" type="sibTrans" cxnId="{3F9C50C0-4ED9-4B78-B790-3E2BA057525E}">
      <dgm:prSet/>
      <dgm:spPr/>
      <dgm:t>
        <a:bodyPr/>
        <a:lstStyle/>
        <a:p>
          <a:endParaRPr lang="ru-RU"/>
        </a:p>
      </dgm:t>
    </dgm:pt>
    <dgm:pt modelId="{8029CF10-0261-4577-8812-189A93F3D373}">
      <dgm:prSet phldrT="[Текст]"/>
      <dgm:spPr/>
      <dgm:t>
        <a:bodyPr/>
        <a:lstStyle/>
        <a:p>
          <a:pPr algn="ctr"/>
          <a:r>
            <a:rPr lang="ru-RU" dirty="0"/>
            <a:t>2017</a:t>
          </a:r>
        </a:p>
      </dgm:t>
    </dgm:pt>
    <dgm:pt modelId="{435BA830-35A2-45E4-ADE0-5BED086D0810}" type="parTrans" cxnId="{748CB69D-4369-4593-960E-16DB3E9BA5D1}">
      <dgm:prSet/>
      <dgm:spPr/>
      <dgm:t>
        <a:bodyPr/>
        <a:lstStyle/>
        <a:p>
          <a:endParaRPr lang="ru-RU"/>
        </a:p>
      </dgm:t>
    </dgm:pt>
    <dgm:pt modelId="{88D5036E-D252-4358-B2EF-6C06EBD8E239}" type="sibTrans" cxnId="{748CB69D-4369-4593-960E-16DB3E9BA5D1}">
      <dgm:prSet/>
      <dgm:spPr/>
      <dgm:t>
        <a:bodyPr/>
        <a:lstStyle/>
        <a:p>
          <a:endParaRPr lang="ru-RU"/>
        </a:p>
      </dgm:t>
    </dgm:pt>
    <dgm:pt modelId="{EA0E8235-6379-483F-B61E-B0A697FB001E}">
      <dgm:prSet phldrT="[Текст]"/>
      <dgm:spPr/>
      <dgm:t>
        <a:bodyPr/>
        <a:lstStyle/>
        <a:p>
          <a:pPr algn="ctr"/>
          <a:r>
            <a:rPr lang="ru-RU" dirty="0"/>
            <a:t>Количество проб</a:t>
          </a:r>
        </a:p>
        <a:p>
          <a:pPr algn="ctr"/>
          <a:r>
            <a:rPr lang="ru-RU" b="1" dirty="0"/>
            <a:t>22</a:t>
          </a:r>
        </a:p>
      </dgm:t>
    </dgm:pt>
    <dgm:pt modelId="{EB03C96E-63A5-476C-8EDD-0AE6DE529362}" type="parTrans" cxnId="{FE68BD08-E1C9-4B35-B520-9B566B61A1AC}">
      <dgm:prSet/>
      <dgm:spPr/>
      <dgm:t>
        <a:bodyPr/>
        <a:lstStyle/>
        <a:p>
          <a:endParaRPr lang="ru-RU"/>
        </a:p>
      </dgm:t>
    </dgm:pt>
    <dgm:pt modelId="{B0A6DC12-F5D1-4D2E-B66A-51E9C05F6B96}" type="sibTrans" cxnId="{FE68BD08-E1C9-4B35-B520-9B566B61A1AC}">
      <dgm:prSet/>
      <dgm:spPr/>
      <dgm:t>
        <a:bodyPr/>
        <a:lstStyle/>
        <a:p>
          <a:endParaRPr lang="ru-RU"/>
        </a:p>
      </dgm:t>
    </dgm:pt>
    <dgm:pt modelId="{A69DF06D-3D05-4886-8B86-98D205ACDCE5}">
      <dgm:prSet/>
      <dgm:spPr/>
      <dgm:t>
        <a:bodyPr/>
        <a:lstStyle/>
        <a:p>
          <a:pPr algn="ctr"/>
          <a:r>
            <a:rPr lang="ru-RU" dirty="0"/>
            <a:t>Участники </a:t>
          </a:r>
          <a:r>
            <a:rPr lang="ru-RU" b="1" dirty="0"/>
            <a:t>2536</a:t>
          </a:r>
          <a:endParaRPr lang="ru-RU" dirty="0"/>
        </a:p>
      </dgm:t>
    </dgm:pt>
    <dgm:pt modelId="{B685CC75-8091-44FF-9567-8F4FBECB9015}" type="parTrans" cxnId="{41545867-37AA-4673-B281-EBA7ACE87093}">
      <dgm:prSet/>
      <dgm:spPr/>
      <dgm:t>
        <a:bodyPr/>
        <a:lstStyle/>
        <a:p>
          <a:endParaRPr lang="ru-RU"/>
        </a:p>
      </dgm:t>
    </dgm:pt>
    <dgm:pt modelId="{AC3F046E-FE30-4E34-8E46-93092579677C}" type="sibTrans" cxnId="{41545867-37AA-4673-B281-EBA7ACE87093}">
      <dgm:prSet/>
      <dgm:spPr/>
      <dgm:t>
        <a:bodyPr/>
        <a:lstStyle/>
        <a:p>
          <a:endParaRPr lang="ru-RU"/>
        </a:p>
      </dgm:t>
    </dgm:pt>
    <dgm:pt modelId="{618B69E1-9630-434B-B9AE-842B59F3739F}">
      <dgm:prSet phldrT="[Текст]"/>
      <dgm:spPr/>
      <dgm:t>
        <a:bodyPr/>
        <a:lstStyle/>
        <a:p>
          <a:pPr algn="ctr"/>
          <a:r>
            <a:rPr lang="ru-RU" dirty="0"/>
            <a:t>Количество проб</a:t>
          </a:r>
        </a:p>
      </dgm:t>
    </dgm:pt>
    <dgm:pt modelId="{68A44A72-8CBC-4D4D-B2EC-DBDEF6A885BE}" type="parTrans" cxnId="{9628C38F-B7A8-40E3-86BE-49F231DC5BA9}">
      <dgm:prSet/>
      <dgm:spPr/>
      <dgm:t>
        <a:bodyPr/>
        <a:lstStyle/>
        <a:p>
          <a:endParaRPr lang="ru-RU"/>
        </a:p>
      </dgm:t>
    </dgm:pt>
    <dgm:pt modelId="{E1043BEA-B52A-41E6-A6FF-31C85605C7E9}" type="sibTrans" cxnId="{9628C38F-B7A8-40E3-86BE-49F231DC5BA9}">
      <dgm:prSet/>
      <dgm:spPr/>
      <dgm:t>
        <a:bodyPr/>
        <a:lstStyle/>
        <a:p>
          <a:endParaRPr lang="ru-RU"/>
        </a:p>
      </dgm:t>
    </dgm:pt>
    <dgm:pt modelId="{7D17C64D-FE18-4219-BD1C-6104FA1E37E6}">
      <dgm:prSet phldrT="[Текст]"/>
      <dgm:spPr/>
      <dgm:t>
        <a:bodyPr/>
        <a:lstStyle/>
        <a:p>
          <a:pPr algn="ctr"/>
          <a:r>
            <a:rPr lang="ru-RU" b="1" dirty="0"/>
            <a:t>728</a:t>
          </a:r>
          <a:endParaRPr lang="ru-RU" dirty="0"/>
        </a:p>
      </dgm:t>
    </dgm:pt>
    <dgm:pt modelId="{145D2C82-504D-4E9B-9CA7-2CD00943F433}" type="parTrans" cxnId="{DC6E3A0B-E7F8-4338-A011-6AE452B58B4B}">
      <dgm:prSet/>
      <dgm:spPr/>
      <dgm:t>
        <a:bodyPr/>
        <a:lstStyle/>
        <a:p>
          <a:endParaRPr lang="ru-RU"/>
        </a:p>
      </dgm:t>
    </dgm:pt>
    <dgm:pt modelId="{5EE7755D-9CD5-4F21-BE4C-E6FE2AB5BCA4}" type="sibTrans" cxnId="{DC6E3A0B-E7F8-4338-A011-6AE452B58B4B}">
      <dgm:prSet/>
      <dgm:spPr/>
      <dgm:t>
        <a:bodyPr/>
        <a:lstStyle/>
        <a:p>
          <a:endParaRPr lang="ru-RU"/>
        </a:p>
      </dgm:t>
    </dgm:pt>
    <dgm:pt modelId="{FA38783F-CF93-4F48-A327-9296CC105B6A}">
      <dgm:prSet phldrT="[Текст]"/>
      <dgm:spPr/>
      <dgm:t>
        <a:bodyPr/>
        <a:lstStyle/>
        <a:p>
          <a:pPr algn="ctr"/>
          <a:r>
            <a:rPr lang="ru-RU" b="0" dirty="0"/>
            <a:t>Количество проб</a:t>
          </a:r>
        </a:p>
      </dgm:t>
    </dgm:pt>
    <dgm:pt modelId="{80B64480-CE8D-4CD0-A7B9-41834A7C7E76}" type="parTrans" cxnId="{A5E79962-25E1-4295-A06F-5282CA9A37A7}">
      <dgm:prSet/>
      <dgm:spPr/>
      <dgm:t>
        <a:bodyPr/>
        <a:lstStyle/>
        <a:p>
          <a:endParaRPr lang="ru-RU"/>
        </a:p>
      </dgm:t>
    </dgm:pt>
    <dgm:pt modelId="{E3CF9B0B-80FB-4C4F-8B6B-FD6037FD5535}" type="sibTrans" cxnId="{A5E79962-25E1-4295-A06F-5282CA9A37A7}">
      <dgm:prSet/>
      <dgm:spPr/>
      <dgm:t>
        <a:bodyPr/>
        <a:lstStyle/>
        <a:p>
          <a:endParaRPr lang="ru-RU"/>
        </a:p>
      </dgm:t>
    </dgm:pt>
    <dgm:pt modelId="{B6CB5FFC-264B-4137-A190-CFC8AC85B5F9}">
      <dgm:prSet phldrT="[Текст]"/>
      <dgm:spPr/>
      <dgm:t>
        <a:bodyPr/>
        <a:lstStyle/>
        <a:p>
          <a:pPr algn="ctr"/>
          <a:r>
            <a:rPr lang="ru-RU" b="1" dirty="0"/>
            <a:t>1011</a:t>
          </a:r>
        </a:p>
      </dgm:t>
    </dgm:pt>
    <dgm:pt modelId="{BD0BF248-21C1-4598-B4BD-1B5559F177EE}" type="parTrans" cxnId="{0F5A6791-D757-4717-99C6-6D3714875506}">
      <dgm:prSet/>
      <dgm:spPr/>
      <dgm:t>
        <a:bodyPr/>
        <a:lstStyle/>
        <a:p>
          <a:endParaRPr lang="ru-RU"/>
        </a:p>
      </dgm:t>
    </dgm:pt>
    <dgm:pt modelId="{91721F03-1D20-4F96-AA49-3C36F835B313}" type="sibTrans" cxnId="{0F5A6791-D757-4717-99C6-6D3714875506}">
      <dgm:prSet/>
      <dgm:spPr/>
      <dgm:t>
        <a:bodyPr/>
        <a:lstStyle/>
        <a:p>
          <a:endParaRPr lang="ru-RU"/>
        </a:p>
      </dgm:t>
    </dgm:pt>
    <dgm:pt modelId="{F3DACBE2-1DD5-425E-B99F-8C3B191C3888}">
      <dgm:prSet/>
      <dgm:spPr/>
      <dgm:t>
        <a:bodyPr/>
        <a:lstStyle/>
        <a:p>
          <a:pPr algn="ctr"/>
          <a:r>
            <a:rPr lang="ru-RU" dirty="0"/>
            <a:t>Количество проб</a:t>
          </a:r>
        </a:p>
      </dgm:t>
    </dgm:pt>
    <dgm:pt modelId="{27BA4E1A-DE08-4431-8D1E-780DFDB1969C}" type="parTrans" cxnId="{0454A075-5A82-48B0-9F3F-1F2A6B5DB03D}">
      <dgm:prSet/>
      <dgm:spPr/>
      <dgm:t>
        <a:bodyPr/>
        <a:lstStyle/>
        <a:p>
          <a:endParaRPr lang="ru-RU"/>
        </a:p>
      </dgm:t>
    </dgm:pt>
    <dgm:pt modelId="{6988F3FF-73ED-4F35-AA57-6CCC1A659783}" type="sibTrans" cxnId="{0454A075-5A82-48B0-9F3F-1F2A6B5DB03D}">
      <dgm:prSet/>
      <dgm:spPr/>
      <dgm:t>
        <a:bodyPr/>
        <a:lstStyle/>
        <a:p>
          <a:endParaRPr lang="ru-RU"/>
        </a:p>
      </dgm:t>
    </dgm:pt>
    <dgm:pt modelId="{AF6D55CD-BD1F-40EF-8E05-2CBD8C444811}">
      <dgm:prSet/>
      <dgm:spPr/>
      <dgm:t>
        <a:bodyPr/>
        <a:lstStyle/>
        <a:p>
          <a:pPr algn="ctr"/>
          <a:r>
            <a:rPr lang="ru-RU" b="1" dirty="0"/>
            <a:t>637</a:t>
          </a:r>
        </a:p>
      </dgm:t>
    </dgm:pt>
    <dgm:pt modelId="{2455E6C8-93EB-4FDD-8032-CFA2F8E68367}" type="parTrans" cxnId="{841112FA-3021-460B-8BC4-8A547B02BCE9}">
      <dgm:prSet/>
      <dgm:spPr/>
      <dgm:t>
        <a:bodyPr/>
        <a:lstStyle/>
        <a:p>
          <a:endParaRPr lang="ru-RU"/>
        </a:p>
      </dgm:t>
    </dgm:pt>
    <dgm:pt modelId="{D345F1CF-8F9E-4605-811B-82E18D3293CC}" type="sibTrans" cxnId="{841112FA-3021-460B-8BC4-8A547B02BCE9}">
      <dgm:prSet/>
      <dgm:spPr/>
      <dgm:t>
        <a:bodyPr/>
        <a:lstStyle/>
        <a:p>
          <a:endParaRPr lang="ru-RU"/>
        </a:p>
      </dgm:t>
    </dgm:pt>
    <dgm:pt modelId="{F8B87F3D-23F7-4CAF-96EF-11AB970CEF45}">
      <dgm:prSet/>
      <dgm:spPr/>
      <dgm:t>
        <a:bodyPr/>
        <a:lstStyle/>
        <a:p>
          <a:pPr algn="ctr"/>
          <a:r>
            <a:rPr lang="ru-RU" b="0" dirty="0"/>
            <a:t>2018</a:t>
          </a:r>
        </a:p>
      </dgm:t>
    </dgm:pt>
    <dgm:pt modelId="{4F824ACC-574B-4A84-8432-321B5EF71234}" type="parTrans" cxnId="{66A3EF0E-A330-4C70-922D-F8E1125F9166}">
      <dgm:prSet/>
      <dgm:spPr/>
      <dgm:t>
        <a:bodyPr/>
        <a:lstStyle/>
        <a:p>
          <a:endParaRPr lang="ru-RU"/>
        </a:p>
      </dgm:t>
    </dgm:pt>
    <dgm:pt modelId="{70DE5924-D35B-425B-A324-7DFB3A4FB408}" type="sibTrans" cxnId="{66A3EF0E-A330-4C70-922D-F8E1125F9166}">
      <dgm:prSet/>
      <dgm:spPr/>
      <dgm:t>
        <a:bodyPr/>
        <a:lstStyle/>
        <a:p>
          <a:endParaRPr lang="ru-RU"/>
        </a:p>
      </dgm:t>
    </dgm:pt>
    <dgm:pt modelId="{488BFDE9-0D78-4879-815C-A6B10944457F}">
      <dgm:prSet/>
      <dgm:spPr/>
      <dgm:t>
        <a:bodyPr/>
        <a:lstStyle/>
        <a:p>
          <a:pPr algn="ctr"/>
          <a:r>
            <a:rPr lang="ru-RU" dirty="0"/>
            <a:t>Участники </a:t>
          </a:r>
        </a:p>
        <a:p>
          <a:pPr algn="ctr"/>
          <a:r>
            <a:rPr lang="ru-RU" b="1" dirty="0"/>
            <a:t>2539</a:t>
          </a:r>
        </a:p>
        <a:p>
          <a:pPr algn="ctr"/>
          <a:r>
            <a:rPr lang="ru-RU" dirty="0"/>
            <a:t>Количество проб </a:t>
          </a:r>
        </a:p>
        <a:p>
          <a:pPr algn="ctr"/>
          <a:r>
            <a:rPr lang="ru-RU" b="1" dirty="0"/>
            <a:t>3255</a:t>
          </a:r>
        </a:p>
      </dgm:t>
    </dgm:pt>
    <dgm:pt modelId="{AC0F864E-8EC5-4E97-B7F7-5A42E6B01010}" type="parTrans" cxnId="{DB94167C-6E21-40E3-BB04-44361D4FF3C5}">
      <dgm:prSet/>
      <dgm:spPr/>
      <dgm:t>
        <a:bodyPr/>
        <a:lstStyle/>
        <a:p>
          <a:endParaRPr lang="ru-RU"/>
        </a:p>
      </dgm:t>
    </dgm:pt>
    <dgm:pt modelId="{7995081B-3A96-4475-8677-9B1F185291E1}" type="sibTrans" cxnId="{DB94167C-6E21-40E3-BB04-44361D4FF3C5}">
      <dgm:prSet/>
      <dgm:spPr/>
      <dgm:t>
        <a:bodyPr/>
        <a:lstStyle/>
        <a:p>
          <a:endParaRPr lang="ru-RU"/>
        </a:p>
      </dgm:t>
    </dgm:pt>
    <dgm:pt modelId="{9280CDD9-74CA-4EB0-9B10-D330625330AF}">
      <dgm:prSet phldrT="[Текст]"/>
      <dgm:spPr/>
      <dgm:t>
        <a:bodyPr/>
        <a:lstStyle/>
        <a:p>
          <a:pPr algn="ctr"/>
          <a:r>
            <a:rPr lang="ru-RU" b="0" dirty="0"/>
            <a:t>Нарушения выявлены в</a:t>
          </a:r>
        </a:p>
        <a:p>
          <a:pPr algn="ctr"/>
          <a:r>
            <a:rPr lang="ru-RU" b="1" dirty="0"/>
            <a:t>59%</a:t>
          </a:r>
        </a:p>
      </dgm:t>
    </dgm:pt>
    <dgm:pt modelId="{2A84A642-98BA-4071-A17D-587AB7358909}" type="parTrans" cxnId="{FFAD51B8-DF94-4499-9DDE-FF6728A31544}">
      <dgm:prSet/>
      <dgm:spPr/>
      <dgm:t>
        <a:bodyPr/>
        <a:lstStyle/>
        <a:p>
          <a:endParaRPr lang="ru-RU"/>
        </a:p>
      </dgm:t>
    </dgm:pt>
    <dgm:pt modelId="{F84FA6ED-366E-45B3-8605-4048CD5DBFB2}" type="sibTrans" cxnId="{FFAD51B8-DF94-4499-9DDE-FF6728A31544}">
      <dgm:prSet/>
      <dgm:spPr/>
      <dgm:t>
        <a:bodyPr/>
        <a:lstStyle/>
        <a:p>
          <a:endParaRPr lang="ru-RU"/>
        </a:p>
      </dgm:t>
    </dgm:pt>
    <dgm:pt modelId="{06D3C0F2-EB75-4AA2-90A6-7FC64576CCA4}">
      <dgm:prSet phldrT="[Текст]"/>
      <dgm:spPr/>
      <dgm:t>
        <a:bodyPr/>
        <a:lstStyle/>
        <a:p>
          <a:pPr algn="ctr"/>
          <a:r>
            <a:rPr lang="ru-RU" b="1" dirty="0"/>
            <a:t>28%</a:t>
          </a:r>
        </a:p>
      </dgm:t>
    </dgm:pt>
    <dgm:pt modelId="{B75C8E2B-1ADB-42B4-A1CC-52DFBFA0BCEB}" type="parTrans" cxnId="{03631226-3ED0-425F-9BE5-27B3F5C75896}">
      <dgm:prSet/>
      <dgm:spPr/>
      <dgm:t>
        <a:bodyPr/>
        <a:lstStyle/>
        <a:p>
          <a:endParaRPr lang="ru-RU"/>
        </a:p>
      </dgm:t>
    </dgm:pt>
    <dgm:pt modelId="{9A03743B-9E09-42AE-AA39-1B71559FFB1D}" type="sibTrans" cxnId="{03631226-3ED0-425F-9BE5-27B3F5C75896}">
      <dgm:prSet/>
      <dgm:spPr/>
      <dgm:t>
        <a:bodyPr/>
        <a:lstStyle/>
        <a:p>
          <a:endParaRPr lang="ru-RU"/>
        </a:p>
      </dgm:t>
    </dgm:pt>
    <dgm:pt modelId="{C7C2DA23-ABF3-48D2-A943-76FBB54B64AF}">
      <dgm:prSet phldrT="[Текст]"/>
      <dgm:spPr/>
      <dgm:t>
        <a:bodyPr/>
        <a:lstStyle/>
        <a:p>
          <a:pPr algn="ctr"/>
          <a:r>
            <a:rPr lang="ru-RU" b="0" dirty="0"/>
            <a:t>Нарушения выявлены в</a:t>
          </a:r>
          <a:endParaRPr lang="ru-RU" dirty="0"/>
        </a:p>
      </dgm:t>
    </dgm:pt>
    <dgm:pt modelId="{F929AAAF-2C7E-4A08-9455-5904B0217C78}" type="parTrans" cxnId="{814C5A85-9EC9-4C95-ACB1-BF52917A8097}">
      <dgm:prSet/>
      <dgm:spPr/>
      <dgm:t>
        <a:bodyPr/>
        <a:lstStyle/>
        <a:p>
          <a:endParaRPr lang="ru-RU"/>
        </a:p>
      </dgm:t>
    </dgm:pt>
    <dgm:pt modelId="{C4C355BC-2D1E-496E-961C-9160FBCB664E}" type="sibTrans" cxnId="{814C5A85-9EC9-4C95-ACB1-BF52917A8097}">
      <dgm:prSet/>
      <dgm:spPr/>
      <dgm:t>
        <a:bodyPr/>
        <a:lstStyle/>
        <a:p>
          <a:endParaRPr lang="ru-RU"/>
        </a:p>
      </dgm:t>
    </dgm:pt>
    <dgm:pt modelId="{1C66CFF1-CF4B-465B-A311-61D78DB67798}">
      <dgm:prSet phldrT="[Текст]"/>
      <dgm:spPr/>
      <dgm:t>
        <a:bodyPr/>
        <a:lstStyle/>
        <a:p>
          <a:pPr algn="ctr"/>
          <a:r>
            <a:rPr lang="ru-RU" b="0" dirty="0"/>
            <a:t>Нарушения выявлены в</a:t>
          </a:r>
        </a:p>
      </dgm:t>
    </dgm:pt>
    <dgm:pt modelId="{7E4CF3BD-31F3-422B-9488-1B3774DA1F09}" type="parTrans" cxnId="{2015F4AC-DC48-4E3B-8CDA-DEE74773981B}">
      <dgm:prSet/>
      <dgm:spPr/>
      <dgm:t>
        <a:bodyPr/>
        <a:lstStyle/>
        <a:p>
          <a:endParaRPr lang="ru-RU"/>
        </a:p>
      </dgm:t>
    </dgm:pt>
    <dgm:pt modelId="{BFBAF566-CE4F-4D43-92A5-A7E8F652F525}" type="sibTrans" cxnId="{2015F4AC-DC48-4E3B-8CDA-DEE74773981B}">
      <dgm:prSet/>
      <dgm:spPr/>
      <dgm:t>
        <a:bodyPr/>
        <a:lstStyle/>
        <a:p>
          <a:endParaRPr lang="ru-RU"/>
        </a:p>
      </dgm:t>
    </dgm:pt>
    <dgm:pt modelId="{719A339B-3C8A-4B18-8184-D2D5AB47CC43}">
      <dgm:prSet phldrT="[Текст]"/>
      <dgm:spPr/>
      <dgm:t>
        <a:bodyPr/>
        <a:lstStyle/>
        <a:p>
          <a:pPr algn="ctr"/>
          <a:r>
            <a:rPr lang="ru-RU" b="1" dirty="0"/>
            <a:t>58%</a:t>
          </a:r>
        </a:p>
      </dgm:t>
    </dgm:pt>
    <dgm:pt modelId="{3C094A88-3412-4E0A-BD01-2CBFF2276BBA}" type="parTrans" cxnId="{7EA0A905-79F9-43FB-98F3-D31AB852EEEF}">
      <dgm:prSet/>
      <dgm:spPr/>
      <dgm:t>
        <a:bodyPr/>
        <a:lstStyle/>
        <a:p>
          <a:endParaRPr lang="ru-RU"/>
        </a:p>
      </dgm:t>
    </dgm:pt>
    <dgm:pt modelId="{2B0428F5-76F1-4179-A553-E63714B1C87B}" type="sibTrans" cxnId="{7EA0A905-79F9-43FB-98F3-D31AB852EEEF}">
      <dgm:prSet/>
      <dgm:spPr/>
      <dgm:t>
        <a:bodyPr/>
        <a:lstStyle/>
        <a:p>
          <a:endParaRPr lang="ru-RU"/>
        </a:p>
      </dgm:t>
    </dgm:pt>
    <dgm:pt modelId="{1AE2DD91-E0D0-45B6-89FB-0B4115DFB820}">
      <dgm:prSet/>
      <dgm:spPr/>
      <dgm:t>
        <a:bodyPr/>
        <a:lstStyle/>
        <a:p>
          <a:pPr algn="ctr"/>
          <a:r>
            <a:rPr lang="ru-RU" b="0" dirty="0"/>
            <a:t>Нарушения выявлены в </a:t>
          </a:r>
        </a:p>
      </dgm:t>
    </dgm:pt>
    <dgm:pt modelId="{4EFA138A-554B-4A64-BA8C-A5B3B739AAF6}" type="parTrans" cxnId="{9FED152A-4B04-4710-931A-22464A414172}">
      <dgm:prSet/>
      <dgm:spPr/>
      <dgm:t>
        <a:bodyPr/>
        <a:lstStyle/>
        <a:p>
          <a:endParaRPr lang="ru-RU"/>
        </a:p>
      </dgm:t>
    </dgm:pt>
    <dgm:pt modelId="{F41F1F50-5BDA-4C1E-946A-B0F8373F6FBB}" type="sibTrans" cxnId="{9FED152A-4B04-4710-931A-22464A414172}">
      <dgm:prSet/>
      <dgm:spPr/>
      <dgm:t>
        <a:bodyPr/>
        <a:lstStyle/>
        <a:p>
          <a:endParaRPr lang="ru-RU"/>
        </a:p>
      </dgm:t>
    </dgm:pt>
    <dgm:pt modelId="{327C1566-D15D-4C04-AD09-F64919E727E7}">
      <dgm:prSet/>
      <dgm:spPr/>
      <dgm:t>
        <a:bodyPr/>
        <a:lstStyle/>
        <a:p>
          <a:pPr algn="ctr"/>
          <a:r>
            <a:rPr lang="ru-RU" b="1" dirty="0"/>
            <a:t>42%</a:t>
          </a:r>
        </a:p>
      </dgm:t>
    </dgm:pt>
    <dgm:pt modelId="{A8541A24-69B1-491C-AF86-CCCEECFF82BF}" type="parTrans" cxnId="{DE6184E5-F78E-484A-ADCB-ECD5DBCC8EBD}">
      <dgm:prSet/>
      <dgm:spPr/>
      <dgm:t>
        <a:bodyPr/>
        <a:lstStyle/>
        <a:p>
          <a:endParaRPr lang="ru-RU"/>
        </a:p>
      </dgm:t>
    </dgm:pt>
    <dgm:pt modelId="{BFDFBE70-8773-490B-B6CE-40A9BD768EF9}" type="sibTrans" cxnId="{DE6184E5-F78E-484A-ADCB-ECD5DBCC8EBD}">
      <dgm:prSet/>
      <dgm:spPr/>
      <dgm:t>
        <a:bodyPr/>
        <a:lstStyle/>
        <a:p>
          <a:endParaRPr lang="ru-RU"/>
        </a:p>
      </dgm:t>
    </dgm:pt>
    <dgm:pt modelId="{723A267D-BD39-4C75-BA61-FF781EF59BDD}">
      <dgm:prSet/>
      <dgm:spPr/>
      <dgm:t>
        <a:bodyPr/>
        <a:lstStyle/>
        <a:p>
          <a:pPr algn="ctr"/>
          <a:r>
            <a:rPr lang="ru-RU" b="1" dirty="0"/>
            <a:t>22%</a:t>
          </a:r>
        </a:p>
      </dgm:t>
    </dgm:pt>
    <dgm:pt modelId="{71578B79-95B3-4129-BAE1-5EB1AC5C55EC}" type="parTrans" cxnId="{87162071-A1F1-4AE6-929D-C3D4566B9C8A}">
      <dgm:prSet/>
      <dgm:spPr/>
      <dgm:t>
        <a:bodyPr/>
        <a:lstStyle/>
        <a:p>
          <a:endParaRPr lang="ru-RU"/>
        </a:p>
      </dgm:t>
    </dgm:pt>
    <dgm:pt modelId="{C83E2FD8-D020-4F16-AA92-4BDB22FF7792}" type="sibTrans" cxnId="{87162071-A1F1-4AE6-929D-C3D4566B9C8A}">
      <dgm:prSet/>
      <dgm:spPr/>
      <dgm:t>
        <a:bodyPr/>
        <a:lstStyle/>
        <a:p>
          <a:endParaRPr lang="ru-RU"/>
        </a:p>
      </dgm:t>
    </dgm:pt>
    <dgm:pt modelId="{6774D112-0C73-40F5-B499-79411B7E3B06}">
      <dgm:prSet custT="1"/>
      <dgm:spPr/>
      <dgm:t>
        <a:bodyPr spcFirstLastPara="0" vert="horz" wrap="square" lIns="57150" tIns="57150" rIns="57150" bIns="57150" numCol="1" spcCol="1270" anchor="ctr" anchorCtr="0"/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>
              <a:latin typeface="Calibri"/>
              <a:ea typeface="+mn-ea"/>
              <a:cs typeface="+mn-cs"/>
            </a:rPr>
            <a:t>2019   (план)</a:t>
          </a:r>
          <a:endParaRPr lang="ru-RU" sz="1800" kern="1200" dirty="0">
            <a:latin typeface="Calibri"/>
            <a:ea typeface="+mn-ea"/>
            <a:cs typeface="+mn-cs"/>
          </a:endParaRPr>
        </a:p>
      </dgm:t>
    </dgm:pt>
    <dgm:pt modelId="{44BCBF4E-AD5F-4F94-9A96-3788A863DA5D}" type="parTrans" cxnId="{B11543F8-8C57-4FA4-9577-A0B37A6DA6D4}">
      <dgm:prSet/>
      <dgm:spPr/>
      <dgm:t>
        <a:bodyPr/>
        <a:lstStyle/>
        <a:p>
          <a:endParaRPr lang="ru-RU"/>
        </a:p>
      </dgm:t>
    </dgm:pt>
    <dgm:pt modelId="{EE9D111B-6514-48A5-A92F-24A6F8A63639}" type="sibTrans" cxnId="{B11543F8-8C57-4FA4-9577-A0B37A6DA6D4}">
      <dgm:prSet/>
      <dgm:spPr/>
      <dgm:t>
        <a:bodyPr/>
        <a:lstStyle/>
        <a:p>
          <a:endParaRPr lang="ru-RU"/>
        </a:p>
      </dgm:t>
    </dgm:pt>
    <dgm:pt modelId="{E62D2C24-A7D9-4291-86DD-9EF5350BD288}">
      <dgm:prSet/>
      <dgm:spPr/>
      <dgm:t>
        <a:bodyPr/>
        <a:lstStyle/>
        <a:p>
          <a:pPr algn="ctr"/>
          <a:r>
            <a:rPr lang="ru-RU" dirty="0"/>
            <a:t>Участники</a:t>
          </a:r>
        </a:p>
        <a:p>
          <a:pPr algn="ctr"/>
          <a:r>
            <a:rPr lang="ru-RU" dirty="0"/>
            <a:t> </a:t>
          </a:r>
          <a:r>
            <a:rPr lang="ru-RU" b="1" dirty="0"/>
            <a:t>3200</a:t>
          </a:r>
        </a:p>
      </dgm:t>
    </dgm:pt>
    <dgm:pt modelId="{E095B9CC-7306-4B43-80A4-0351114C38A0}" type="parTrans" cxnId="{8399DBF6-4BF1-444D-8ED2-8515AC86EA19}">
      <dgm:prSet/>
      <dgm:spPr/>
      <dgm:t>
        <a:bodyPr/>
        <a:lstStyle/>
        <a:p>
          <a:endParaRPr lang="ru-RU"/>
        </a:p>
      </dgm:t>
    </dgm:pt>
    <dgm:pt modelId="{3B379CEE-3975-474E-B93C-34755B7B5069}" type="sibTrans" cxnId="{8399DBF6-4BF1-444D-8ED2-8515AC86EA19}">
      <dgm:prSet/>
      <dgm:spPr/>
      <dgm:t>
        <a:bodyPr/>
        <a:lstStyle/>
        <a:p>
          <a:endParaRPr lang="ru-RU"/>
        </a:p>
      </dgm:t>
    </dgm:pt>
    <dgm:pt modelId="{176B1D84-6BE0-400C-9517-FA940BCCC597}">
      <dgm:prSet/>
      <dgm:spPr/>
      <dgm:t>
        <a:bodyPr/>
        <a:lstStyle/>
        <a:p>
          <a:pPr algn="ctr"/>
          <a:r>
            <a:rPr lang="ru-RU" dirty="0"/>
            <a:t>Количество проб</a:t>
          </a:r>
        </a:p>
      </dgm:t>
    </dgm:pt>
    <dgm:pt modelId="{145F5AFD-C9E6-44E4-AAD3-F5D5AB9EDD53}" type="parTrans" cxnId="{161ED382-4EA5-41E5-887D-EAA64A4390CA}">
      <dgm:prSet/>
      <dgm:spPr/>
      <dgm:t>
        <a:bodyPr/>
        <a:lstStyle/>
        <a:p>
          <a:endParaRPr lang="ru-RU"/>
        </a:p>
      </dgm:t>
    </dgm:pt>
    <dgm:pt modelId="{53229143-C1E7-4E5E-A039-07ABB68924D1}" type="sibTrans" cxnId="{161ED382-4EA5-41E5-887D-EAA64A4390CA}">
      <dgm:prSet/>
      <dgm:spPr/>
      <dgm:t>
        <a:bodyPr/>
        <a:lstStyle/>
        <a:p>
          <a:endParaRPr lang="ru-RU"/>
        </a:p>
      </dgm:t>
    </dgm:pt>
    <dgm:pt modelId="{446F8352-72CA-435A-A588-CB9344E0C6E0}">
      <dgm:prSet/>
      <dgm:spPr/>
      <dgm:t>
        <a:bodyPr/>
        <a:lstStyle/>
        <a:p>
          <a:pPr algn="ctr"/>
          <a:r>
            <a:rPr lang="ru-RU" b="1" dirty="0"/>
            <a:t>3182</a:t>
          </a:r>
        </a:p>
      </dgm:t>
    </dgm:pt>
    <dgm:pt modelId="{83398DE5-CEFE-4282-BF71-743C25DE3C7E}" type="parTrans" cxnId="{EB9CA504-6D1C-4081-B184-E7D70C543DC0}">
      <dgm:prSet/>
      <dgm:spPr/>
      <dgm:t>
        <a:bodyPr/>
        <a:lstStyle/>
        <a:p>
          <a:endParaRPr lang="ru-RU"/>
        </a:p>
      </dgm:t>
    </dgm:pt>
    <dgm:pt modelId="{F8532CF1-5F7E-4986-95A8-9B6CA84BB283}" type="sibTrans" cxnId="{EB9CA504-6D1C-4081-B184-E7D70C543DC0}">
      <dgm:prSet/>
      <dgm:spPr/>
      <dgm:t>
        <a:bodyPr/>
        <a:lstStyle/>
        <a:p>
          <a:endParaRPr lang="ru-RU"/>
        </a:p>
      </dgm:t>
    </dgm:pt>
    <dgm:pt modelId="{9D678762-FD7B-40EE-9785-2458F90CA315}">
      <dgm:prSet/>
      <dgm:spPr/>
      <dgm:t>
        <a:bodyPr/>
        <a:lstStyle/>
        <a:p>
          <a:pPr algn="ctr"/>
          <a:r>
            <a:rPr lang="ru-RU" b="0" dirty="0"/>
            <a:t>Нарушения выявлены в</a:t>
          </a:r>
        </a:p>
      </dgm:t>
    </dgm:pt>
    <dgm:pt modelId="{11188BDA-8FB1-42F4-92E9-E6B84A60FD81}" type="parTrans" cxnId="{34072562-1DB8-41AB-B053-0224C9BA990A}">
      <dgm:prSet/>
      <dgm:spPr/>
      <dgm:t>
        <a:bodyPr/>
        <a:lstStyle/>
        <a:p>
          <a:endParaRPr lang="ru-RU"/>
        </a:p>
      </dgm:t>
    </dgm:pt>
    <dgm:pt modelId="{0C9075D3-1C75-4087-AAC6-761435902330}" type="sibTrans" cxnId="{34072562-1DB8-41AB-B053-0224C9BA990A}">
      <dgm:prSet/>
      <dgm:spPr/>
      <dgm:t>
        <a:bodyPr/>
        <a:lstStyle/>
        <a:p>
          <a:endParaRPr lang="ru-RU"/>
        </a:p>
      </dgm:t>
    </dgm:pt>
    <dgm:pt modelId="{3AC0E44B-F9E0-4DC7-8187-7596CC670718}">
      <dgm:prSet/>
      <dgm:spPr/>
      <dgm:t>
        <a:bodyPr/>
        <a:lstStyle/>
        <a:p>
          <a:pPr algn="ctr"/>
          <a:r>
            <a:rPr lang="ru-RU" b="1" dirty="0"/>
            <a:t>20%</a:t>
          </a:r>
          <a:endParaRPr lang="ru-RU" dirty="0"/>
        </a:p>
      </dgm:t>
    </dgm:pt>
    <dgm:pt modelId="{B1C5412E-9CC9-472A-8868-28F33C5E7449}" type="parTrans" cxnId="{71DE0380-724C-4322-99E3-DC14036EC45B}">
      <dgm:prSet/>
      <dgm:spPr/>
      <dgm:t>
        <a:bodyPr/>
        <a:lstStyle/>
        <a:p>
          <a:endParaRPr lang="ru-RU"/>
        </a:p>
      </dgm:t>
    </dgm:pt>
    <dgm:pt modelId="{AF8681E2-E48F-4163-8088-7E43A59BD4AB}" type="sibTrans" cxnId="{71DE0380-724C-4322-99E3-DC14036EC45B}">
      <dgm:prSet/>
      <dgm:spPr/>
      <dgm:t>
        <a:bodyPr/>
        <a:lstStyle/>
        <a:p>
          <a:endParaRPr lang="ru-RU"/>
        </a:p>
      </dgm:t>
    </dgm:pt>
    <dgm:pt modelId="{9D25B81F-FAD6-46AB-9DDA-3B24D8CA6C01}">
      <dgm:prSet/>
      <dgm:spPr/>
      <dgm:t>
        <a:bodyPr/>
        <a:lstStyle/>
        <a:p>
          <a:pPr algn="ctr"/>
          <a:r>
            <a:rPr lang="ru-RU" b="0" dirty="0"/>
            <a:t>Нарушения выявлены в </a:t>
          </a:r>
        </a:p>
      </dgm:t>
    </dgm:pt>
    <dgm:pt modelId="{F04FA222-78C0-4E83-81DD-459ACD91FF6E}" type="sibTrans" cxnId="{36F61C38-AFDB-4ACA-9B0E-34E13131615E}">
      <dgm:prSet/>
      <dgm:spPr/>
      <dgm:t>
        <a:bodyPr/>
        <a:lstStyle/>
        <a:p>
          <a:endParaRPr lang="ru-RU"/>
        </a:p>
      </dgm:t>
    </dgm:pt>
    <dgm:pt modelId="{6BAFC48D-FDF9-4F0F-AB65-1B2398A90957}" type="parTrans" cxnId="{36F61C38-AFDB-4ACA-9B0E-34E13131615E}">
      <dgm:prSet/>
      <dgm:spPr/>
      <dgm:t>
        <a:bodyPr/>
        <a:lstStyle/>
        <a:p>
          <a:endParaRPr lang="ru-RU"/>
        </a:p>
      </dgm:t>
    </dgm:pt>
    <dgm:pt modelId="{ED3434ED-EB2C-424C-B3C4-CF10A8059617}">
      <dgm:prSet/>
      <dgm:spPr/>
      <dgm:t>
        <a:bodyPr/>
        <a:lstStyle/>
        <a:p>
          <a:pPr algn="ctr"/>
          <a:r>
            <a:rPr lang="ru-RU" dirty="0"/>
            <a:t>2020 (план)</a:t>
          </a:r>
        </a:p>
      </dgm:t>
    </dgm:pt>
    <dgm:pt modelId="{8B019F83-646C-4A0F-BE0D-CCE359B304D7}" type="parTrans" cxnId="{4031D01C-49C3-4DD0-98C5-053341D904F4}">
      <dgm:prSet/>
      <dgm:spPr/>
      <dgm:t>
        <a:bodyPr/>
        <a:lstStyle/>
        <a:p>
          <a:endParaRPr lang="ru-RU"/>
        </a:p>
      </dgm:t>
    </dgm:pt>
    <dgm:pt modelId="{7FCEA99F-CB9D-4DF9-B2ED-3C7CDB774A9B}" type="sibTrans" cxnId="{4031D01C-49C3-4DD0-98C5-053341D904F4}">
      <dgm:prSet/>
      <dgm:spPr/>
      <dgm:t>
        <a:bodyPr/>
        <a:lstStyle/>
        <a:p>
          <a:endParaRPr lang="ru-RU"/>
        </a:p>
      </dgm:t>
    </dgm:pt>
    <dgm:pt modelId="{3A801666-61E3-41B2-9830-951F75C2D4AE}">
      <dgm:prSet/>
      <dgm:spPr/>
      <dgm:t>
        <a:bodyPr/>
        <a:lstStyle/>
        <a:p>
          <a:pPr algn="ctr"/>
          <a:r>
            <a:rPr lang="ru-RU" dirty="0"/>
            <a:t>Участники</a:t>
          </a:r>
        </a:p>
        <a:p>
          <a:pPr algn="ctr"/>
          <a:r>
            <a:rPr lang="ru-RU" b="1" dirty="0"/>
            <a:t>3900</a:t>
          </a:r>
          <a:endParaRPr lang="ru-RU" dirty="0"/>
        </a:p>
      </dgm:t>
    </dgm:pt>
    <dgm:pt modelId="{D8F0951C-5980-45E4-8DB8-80652DD79BE6}" type="parTrans" cxnId="{580958B9-9071-4FAA-8F88-489C13B82B4C}">
      <dgm:prSet/>
      <dgm:spPr/>
      <dgm:t>
        <a:bodyPr/>
        <a:lstStyle/>
        <a:p>
          <a:endParaRPr lang="ru-RU"/>
        </a:p>
      </dgm:t>
    </dgm:pt>
    <dgm:pt modelId="{0D286A9D-9B9F-4E17-8D6D-E15B0F7C731E}" type="sibTrans" cxnId="{580958B9-9071-4FAA-8F88-489C13B82B4C}">
      <dgm:prSet/>
      <dgm:spPr/>
      <dgm:t>
        <a:bodyPr/>
        <a:lstStyle/>
        <a:p>
          <a:endParaRPr lang="ru-RU"/>
        </a:p>
      </dgm:t>
    </dgm:pt>
    <dgm:pt modelId="{AD45A536-C0FC-4887-AF66-93EDCE6A80E4}">
      <dgm:prSet/>
      <dgm:spPr/>
      <dgm:t>
        <a:bodyPr/>
        <a:lstStyle/>
        <a:p>
          <a:pPr algn="ctr"/>
          <a:r>
            <a:rPr lang="ru-RU" dirty="0"/>
            <a:t>Количество проб</a:t>
          </a:r>
        </a:p>
      </dgm:t>
    </dgm:pt>
    <dgm:pt modelId="{B0743076-AC19-4B54-A7E9-89034260E974}" type="parTrans" cxnId="{D2731BA1-CABE-4685-B45E-0EFBEE53A3FF}">
      <dgm:prSet/>
      <dgm:spPr/>
      <dgm:t>
        <a:bodyPr/>
        <a:lstStyle/>
        <a:p>
          <a:endParaRPr lang="ru-RU"/>
        </a:p>
      </dgm:t>
    </dgm:pt>
    <dgm:pt modelId="{960BC08A-3EFD-4CAF-B506-576ECF7DF566}" type="sibTrans" cxnId="{D2731BA1-CABE-4685-B45E-0EFBEE53A3FF}">
      <dgm:prSet/>
      <dgm:spPr/>
      <dgm:t>
        <a:bodyPr/>
        <a:lstStyle/>
        <a:p>
          <a:endParaRPr lang="ru-RU"/>
        </a:p>
      </dgm:t>
    </dgm:pt>
    <dgm:pt modelId="{64B02174-21D4-4F79-A3A4-325B3B89DB01}">
      <dgm:prSet/>
      <dgm:spPr/>
      <dgm:t>
        <a:bodyPr/>
        <a:lstStyle/>
        <a:p>
          <a:pPr algn="ctr"/>
          <a:r>
            <a:rPr lang="ru-RU" b="1" dirty="0"/>
            <a:t>4100</a:t>
          </a:r>
        </a:p>
        <a:p>
          <a:pPr algn="ctr"/>
          <a:r>
            <a:rPr lang="ru-RU" dirty="0"/>
            <a:t>Нарушения выявлены в</a:t>
          </a:r>
          <a:endParaRPr lang="ru-RU" b="0" dirty="0"/>
        </a:p>
        <a:p>
          <a:pPr algn="ctr"/>
          <a:r>
            <a:rPr lang="ru-RU" b="1" dirty="0"/>
            <a:t>17%</a:t>
          </a:r>
        </a:p>
      </dgm:t>
    </dgm:pt>
    <dgm:pt modelId="{F025A589-4257-4725-8D46-43739C74BBCD}" type="parTrans" cxnId="{F3333DF6-E9F2-48BD-8715-CB9AD86DBD6E}">
      <dgm:prSet/>
      <dgm:spPr/>
      <dgm:t>
        <a:bodyPr/>
        <a:lstStyle/>
        <a:p>
          <a:endParaRPr lang="ru-RU"/>
        </a:p>
      </dgm:t>
    </dgm:pt>
    <dgm:pt modelId="{6593FC78-DA81-4D79-A010-A9F7EDF23EB5}" type="sibTrans" cxnId="{F3333DF6-E9F2-48BD-8715-CB9AD86DBD6E}">
      <dgm:prSet/>
      <dgm:spPr/>
      <dgm:t>
        <a:bodyPr/>
        <a:lstStyle/>
        <a:p>
          <a:endParaRPr lang="ru-RU"/>
        </a:p>
      </dgm:t>
    </dgm:pt>
    <dgm:pt modelId="{64701633-6E12-4D7F-8193-100F8524D7D2}" type="pres">
      <dgm:prSet presAssocID="{8E27873D-CA2E-41A8-9B9C-9332FD7A9D16}" presName="Name0" presStyleCnt="0">
        <dgm:presLayoutVars>
          <dgm:chMax val="7"/>
          <dgm:chPref val="5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B7AEB956-763B-425C-A337-D966D51FB906}" type="pres">
      <dgm:prSet presAssocID="{ED3434ED-EB2C-424C-B3C4-CF10A8059617}" presName="ChildAccent7" presStyleCnt="0"/>
      <dgm:spPr/>
    </dgm:pt>
    <dgm:pt modelId="{D4302D80-2A92-4792-9EB9-A12E99CF2311}" type="pres">
      <dgm:prSet presAssocID="{ED3434ED-EB2C-424C-B3C4-CF10A8059617}" presName="ChildAccent" presStyleLbl="alignImgPlace1" presStyleIdx="0" presStyleCnt="7" custScaleY="93102" custLinFactNeighborX="-2874" custLinFactNeighborY="-3404"/>
      <dgm:spPr/>
      <dgm:t>
        <a:bodyPr/>
        <a:lstStyle/>
        <a:p>
          <a:endParaRPr lang="ru-RU"/>
        </a:p>
      </dgm:t>
    </dgm:pt>
    <dgm:pt modelId="{D443ADAB-3645-400E-B30F-B757715F4757}" type="pres">
      <dgm:prSet presAssocID="{ED3434ED-EB2C-424C-B3C4-CF10A8059617}" presName="Child7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49ADA4-3EE5-4665-B6A0-2914141FE5EF}" type="pres">
      <dgm:prSet presAssocID="{ED3434ED-EB2C-424C-B3C4-CF10A8059617}" presName="Parent7" presStyleLbl="node1" presStyleIdx="0" presStyleCnt="7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40FD05-E91F-4A5E-8155-E9F24D11C31D}" type="pres">
      <dgm:prSet presAssocID="{6774D112-0C73-40F5-B499-79411B7E3B06}" presName="ChildAccent6" presStyleCnt="0"/>
      <dgm:spPr/>
    </dgm:pt>
    <dgm:pt modelId="{B45B12FD-9867-4148-A0B1-A0F7CA861E4D}" type="pres">
      <dgm:prSet presAssocID="{6774D112-0C73-40F5-B499-79411B7E3B06}" presName="ChildAccent" presStyleLbl="alignImgPlace1" presStyleIdx="1" presStyleCnt="7" custScaleY="95532" custLinFactNeighborX="-3642" custLinFactNeighborY="-2163"/>
      <dgm:spPr/>
      <dgm:t>
        <a:bodyPr/>
        <a:lstStyle/>
        <a:p>
          <a:endParaRPr lang="ru-RU"/>
        </a:p>
      </dgm:t>
    </dgm:pt>
    <dgm:pt modelId="{02339927-A0E6-43BB-9A1B-08CF0744B8AE}" type="pres">
      <dgm:prSet presAssocID="{6774D112-0C73-40F5-B499-79411B7E3B06}" presName="Child6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B2AC65-A1E3-485A-9EF6-5DE2919678D9}" type="pres">
      <dgm:prSet presAssocID="{6774D112-0C73-40F5-B499-79411B7E3B06}" presName="Parent6" presStyleLbl="node1" presStyleIdx="1" presStyleCnt="7">
        <dgm:presLayoutVars>
          <dgm:chMax val="2"/>
          <dgm:chPref val="1"/>
          <dgm:bulletEnabled val="1"/>
        </dgm:presLayoutVars>
      </dgm:prSet>
      <dgm:spPr>
        <a:xfrm>
          <a:off x="5892393" y="263827"/>
          <a:ext cx="1171895" cy="842010"/>
        </a:xfrm>
        <a:prstGeom prst="rect">
          <a:avLst/>
        </a:prstGeom>
      </dgm:spPr>
      <dgm:t>
        <a:bodyPr/>
        <a:lstStyle/>
        <a:p>
          <a:endParaRPr lang="ru-RU"/>
        </a:p>
      </dgm:t>
    </dgm:pt>
    <dgm:pt modelId="{BF1AFBED-CB61-4979-93EF-A024F396C656}" type="pres">
      <dgm:prSet presAssocID="{F8B87F3D-23F7-4CAF-96EF-11AB970CEF45}" presName="ChildAccent5" presStyleCnt="0"/>
      <dgm:spPr/>
    </dgm:pt>
    <dgm:pt modelId="{8239EDB9-B871-4F0F-BF1D-06113937772D}" type="pres">
      <dgm:prSet presAssocID="{F8B87F3D-23F7-4CAF-96EF-11AB970CEF45}" presName="ChildAccent" presStyleLbl="alignImgPlace1" presStyleIdx="2" presStyleCnt="7" custScaleY="97784" custLinFactNeighborX="0" custLinFactNeighborY="-1023"/>
      <dgm:spPr/>
      <dgm:t>
        <a:bodyPr/>
        <a:lstStyle/>
        <a:p>
          <a:endParaRPr lang="ru-RU"/>
        </a:p>
      </dgm:t>
    </dgm:pt>
    <dgm:pt modelId="{5E163727-B716-4587-9C86-E22DAAEFE61F}" type="pres">
      <dgm:prSet presAssocID="{F8B87F3D-23F7-4CAF-96EF-11AB970CEF45}" presName="Child5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C6C108-5A6B-4178-86C5-DF1B0524B069}" type="pres">
      <dgm:prSet presAssocID="{F8B87F3D-23F7-4CAF-96EF-11AB970CEF45}" presName="Parent5" presStyleLbl="node1" presStyleIdx="2" presStyleCnt="7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001757-37CB-4D0E-AFEF-CD48DFA0D0A2}" type="pres">
      <dgm:prSet presAssocID="{8029CF10-0261-4577-8812-189A93F3D373}" presName="ChildAccent4" presStyleCnt="0"/>
      <dgm:spPr/>
    </dgm:pt>
    <dgm:pt modelId="{14BF9CD8-CC8C-4131-8A80-EFAE0939DDEB}" type="pres">
      <dgm:prSet presAssocID="{8029CF10-0261-4577-8812-189A93F3D373}" presName="ChildAccent" presStyleLbl="alignImgPlace1" presStyleIdx="3" presStyleCnt="7"/>
      <dgm:spPr/>
      <dgm:t>
        <a:bodyPr/>
        <a:lstStyle/>
        <a:p>
          <a:endParaRPr lang="ru-RU"/>
        </a:p>
      </dgm:t>
    </dgm:pt>
    <dgm:pt modelId="{604C7D47-45E1-4D6C-A081-80CE391C6ECB}" type="pres">
      <dgm:prSet presAssocID="{8029CF10-0261-4577-8812-189A93F3D373}" presName="Child4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1DD871-1D37-476B-BC64-937DBF3253F4}" type="pres">
      <dgm:prSet presAssocID="{8029CF10-0261-4577-8812-189A93F3D373}" presName="Parent4" presStyleLbl="node1" presStyleIdx="3" presStyleCnt="7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CA78FA-9B86-4139-83C7-8ED59E36DB9C}" type="pres">
      <dgm:prSet presAssocID="{A1351A70-34F3-4621-994C-A5B47957B1BD}" presName="ChildAccent3" presStyleCnt="0"/>
      <dgm:spPr/>
    </dgm:pt>
    <dgm:pt modelId="{54ED14AA-7803-4820-BCCC-80F7C41C7D93}" type="pres">
      <dgm:prSet presAssocID="{A1351A70-34F3-4621-994C-A5B47957B1BD}" presName="ChildAccent" presStyleLbl="alignImgPlace1" presStyleIdx="4" presStyleCnt="7"/>
      <dgm:spPr/>
      <dgm:t>
        <a:bodyPr/>
        <a:lstStyle/>
        <a:p>
          <a:endParaRPr lang="ru-RU"/>
        </a:p>
      </dgm:t>
    </dgm:pt>
    <dgm:pt modelId="{C72F1DBC-A9FA-48DA-80B7-C5D85B909F40}" type="pres">
      <dgm:prSet presAssocID="{A1351A70-34F3-4621-994C-A5B47957B1BD}" presName="Child3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B99F7D-2AD1-4D2C-8611-99B981E62DF9}" type="pres">
      <dgm:prSet presAssocID="{A1351A70-34F3-4621-994C-A5B47957B1BD}" presName="Parent3" presStyleLbl="node1" presStyleIdx="4" presStyleCnt="7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7C54E9-3974-4802-A5C0-1AE78BD67588}" type="pres">
      <dgm:prSet presAssocID="{518904C0-ED51-474A-8EE8-EA69B02FB4F7}" presName="ChildAccent2" presStyleCnt="0"/>
      <dgm:spPr/>
    </dgm:pt>
    <dgm:pt modelId="{46FF829F-82CE-49B9-8A5D-8C12412D138A}" type="pres">
      <dgm:prSet presAssocID="{518904C0-ED51-474A-8EE8-EA69B02FB4F7}" presName="ChildAccent" presStyleLbl="alignImgPlace1" presStyleIdx="5" presStyleCnt="7"/>
      <dgm:spPr/>
      <dgm:t>
        <a:bodyPr/>
        <a:lstStyle/>
        <a:p>
          <a:endParaRPr lang="ru-RU"/>
        </a:p>
      </dgm:t>
    </dgm:pt>
    <dgm:pt modelId="{5EB4228D-19BB-48A0-ACD8-B4367F995E08}" type="pres">
      <dgm:prSet presAssocID="{518904C0-ED51-474A-8EE8-EA69B02FB4F7}" presName="Child2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1D761C-BA08-48EE-83AC-96215ECB63AC}" type="pres">
      <dgm:prSet presAssocID="{518904C0-ED51-474A-8EE8-EA69B02FB4F7}" presName="Parent2" presStyleLbl="node1" presStyleIdx="5" presStyleCnt="7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2A9E1B-BA97-4867-8A5C-37DCBB86C8E9}" type="pres">
      <dgm:prSet presAssocID="{5973DF16-3DA1-4D47-A9E7-741EBEFF5909}" presName="ChildAccent1" presStyleCnt="0"/>
      <dgm:spPr/>
    </dgm:pt>
    <dgm:pt modelId="{0EB6E0D9-1319-4CE0-9FB2-6152F791A6A2}" type="pres">
      <dgm:prSet presAssocID="{5973DF16-3DA1-4D47-A9E7-741EBEFF5909}" presName="ChildAccent" presStyleLbl="alignImgPlace1" presStyleIdx="6" presStyleCnt="7"/>
      <dgm:spPr/>
      <dgm:t>
        <a:bodyPr/>
        <a:lstStyle/>
        <a:p>
          <a:endParaRPr lang="ru-RU"/>
        </a:p>
      </dgm:t>
    </dgm:pt>
    <dgm:pt modelId="{56EB77F9-5C12-4815-A405-17ABFDB9B3B3}" type="pres">
      <dgm:prSet presAssocID="{5973DF16-3DA1-4D47-A9E7-741EBEFF5909}" presName="Child1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CD27DA-A655-4E9F-866F-03C5AA1602C5}" type="pres">
      <dgm:prSet presAssocID="{5973DF16-3DA1-4D47-A9E7-741EBEFF5909}" presName="Parent1" presStyleLbl="node1" presStyleIdx="6" presStyleCnt="7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9C74324-F350-4752-802B-A12D35F050F2}" type="presOf" srcId="{28C445BC-A27D-4C07-B4EC-937141DBF711}" destId="{54ED14AA-7803-4820-BCCC-80F7C41C7D93}" srcOrd="0" destOrd="0" presId="urn:microsoft.com/office/officeart/2011/layout/InterconnectedBlockProcess"/>
    <dgm:cxn modelId="{B2AD6E65-46D4-4C73-AAAC-1BCD69418835}" type="presOf" srcId="{176B1D84-6BE0-400C-9517-FA940BCCC597}" destId="{B45B12FD-9867-4148-A0B1-A0F7CA861E4D}" srcOrd="0" destOrd="1" presId="urn:microsoft.com/office/officeart/2011/layout/InterconnectedBlockProcess"/>
    <dgm:cxn modelId="{B772FE38-04ED-4E34-BFD3-842D272CE503}" type="presOf" srcId="{0A4A94CC-A06C-4C57-9FCF-64C508BD0A03}" destId="{0EB6E0D9-1319-4CE0-9FB2-6152F791A6A2}" srcOrd="0" destOrd="0" presId="urn:microsoft.com/office/officeart/2011/layout/InterconnectedBlockProcess"/>
    <dgm:cxn modelId="{71DE0380-724C-4322-99E3-DC14036EC45B}" srcId="{6774D112-0C73-40F5-B499-79411B7E3B06}" destId="{3AC0E44B-F9E0-4DC7-8187-7596CC670718}" srcOrd="4" destOrd="0" parTransId="{B1C5412E-9CC9-472A-8868-28F33C5E7449}" sibTransId="{AF8681E2-E48F-4163-8088-7E43A59BD4AB}"/>
    <dgm:cxn modelId="{87162071-A1F1-4AE6-929D-C3D4566B9C8A}" srcId="{F8B87F3D-23F7-4CAF-96EF-11AB970CEF45}" destId="{723A267D-BD39-4C75-BA61-FF781EF59BDD}" srcOrd="2" destOrd="0" parTransId="{71578B79-95B3-4129-BAE1-5EB1AC5C55EC}" sibTransId="{C83E2FD8-D020-4F16-AA92-4BDB22FF7792}"/>
    <dgm:cxn modelId="{C9DAA1FE-7379-4D77-A92E-63D2803B918B}" type="presOf" srcId="{C7C2DA23-ABF3-48D2-A943-76FBB54B64AF}" destId="{46FF829F-82CE-49B9-8A5D-8C12412D138A}" srcOrd="0" destOrd="3" presId="urn:microsoft.com/office/officeart/2011/layout/InterconnectedBlockProcess"/>
    <dgm:cxn modelId="{FE68BD08-E1C9-4B35-B520-9B566B61A1AC}" srcId="{5973DF16-3DA1-4D47-A9E7-741EBEFF5909}" destId="{EA0E8235-6379-483F-B61E-B0A697FB001E}" srcOrd="1" destOrd="0" parTransId="{EB03C96E-63A5-476C-8EDD-0AE6DE529362}" sibTransId="{B0A6DC12-F5D1-4D2E-B66A-51E9C05F6B96}"/>
    <dgm:cxn modelId="{26EB2EAF-FB9B-4B87-B8BA-0CC911F1E35D}" type="presOf" srcId="{E62D2C24-A7D9-4291-86DD-9EF5350BD288}" destId="{B45B12FD-9867-4148-A0B1-A0F7CA861E4D}" srcOrd="0" destOrd="0" presId="urn:microsoft.com/office/officeart/2011/layout/InterconnectedBlockProcess"/>
    <dgm:cxn modelId="{8399DBF6-4BF1-444D-8ED2-8515AC86EA19}" srcId="{6774D112-0C73-40F5-B499-79411B7E3B06}" destId="{E62D2C24-A7D9-4291-86DD-9EF5350BD288}" srcOrd="0" destOrd="0" parTransId="{E095B9CC-7306-4B43-80A4-0351114C38A0}" sibTransId="{3B379CEE-3975-474E-B93C-34755B7B5069}"/>
    <dgm:cxn modelId="{9FED152A-4B04-4710-931A-22464A414172}" srcId="{8029CF10-0261-4577-8812-189A93F3D373}" destId="{1AE2DD91-E0D0-45B6-89FB-0B4115DFB820}" srcOrd="3" destOrd="0" parTransId="{4EFA138A-554B-4A64-BA8C-A5B3B739AAF6}" sibTransId="{F41F1F50-5BDA-4C1E-946A-B0F8373F6FBB}"/>
    <dgm:cxn modelId="{BA21E4E2-DF93-4063-A19E-1F3B745C394D}" type="presOf" srcId="{723A267D-BD39-4C75-BA61-FF781EF59BDD}" destId="{5E163727-B716-4587-9C86-E22DAAEFE61F}" srcOrd="1" destOrd="2" presId="urn:microsoft.com/office/officeart/2011/layout/InterconnectedBlockProcess"/>
    <dgm:cxn modelId="{F577B920-7D16-4657-9777-1A4018BAC43B}" type="presOf" srcId="{FA38783F-CF93-4F48-A327-9296CC105B6A}" destId="{C72F1DBC-A9FA-48DA-80B7-C5D85B909F40}" srcOrd="1" destOrd="1" presId="urn:microsoft.com/office/officeart/2011/layout/InterconnectedBlockProcess"/>
    <dgm:cxn modelId="{59055DF9-0C67-40F9-A450-6843A144883B}" type="presOf" srcId="{7D17C64D-FE18-4219-BD1C-6104FA1E37E6}" destId="{5EB4228D-19BB-48A0-ACD8-B4367F995E08}" srcOrd="1" destOrd="2" presId="urn:microsoft.com/office/officeart/2011/layout/InterconnectedBlockProcess"/>
    <dgm:cxn modelId="{609A3575-00FB-4B65-B6AC-28B93CB909A8}" type="presOf" srcId="{96CE10E4-3414-432D-8A57-AA4F17932A17}" destId="{46FF829F-82CE-49B9-8A5D-8C12412D138A}" srcOrd="0" destOrd="0" presId="urn:microsoft.com/office/officeart/2011/layout/InterconnectedBlockProcess"/>
    <dgm:cxn modelId="{55B136A2-39F8-48D6-A005-D5CF4D2586CA}" type="presOf" srcId="{EA0E8235-6379-483F-B61E-B0A697FB001E}" destId="{56EB77F9-5C12-4815-A405-17ABFDB9B3B3}" srcOrd="1" destOrd="1" presId="urn:microsoft.com/office/officeart/2011/layout/InterconnectedBlockProcess"/>
    <dgm:cxn modelId="{81CDCAF2-C1E9-417F-97CB-138E0E286A95}" type="presOf" srcId="{EA0E8235-6379-483F-B61E-B0A697FB001E}" destId="{0EB6E0D9-1319-4CE0-9FB2-6152F791A6A2}" srcOrd="0" destOrd="1" presId="urn:microsoft.com/office/officeart/2011/layout/InterconnectedBlockProcess"/>
    <dgm:cxn modelId="{9096A77A-27CE-4410-A425-021BFCE7E1D8}" type="presOf" srcId="{F3DACBE2-1DD5-425E-B99F-8C3B191C3888}" destId="{604C7D47-45E1-4D6C-A081-80CE391C6ECB}" srcOrd="1" destOrd="1" presId="urn:microsoft.com/office/officeart/2011/layout/InterconnectedBlockProcess"/>
    <dgm:cxn modelId="{C20FA380-AD00-4902-8514-D835D7333450}" srcId="{8E27873D-CA2E-41A8-9B9C-9332FD7A9D16}" destId="{5973DF16-3DA1-4D47-A9E7-741EBEFF5909}" srcOrd="0" destOrd="0" parTransId="{ED68D287-7280-4752-9D4D-332576812904}" sibTransId="{7198A712-4047-4A93-BC95-F577B2EA14B3}"/>
    <dgm:cxn modelId="{36F61C38-AFDB-4ACA-9B0E-34E13131615E}" srcId="{F8B87F3D-23F7-4CAF-96EF-11AB970CEF45}" destId="{9D25B81F-FAD6-46AB-9DDA-3B24D8CA6C01}" srcOrd="1" destOrd="0" parTransId="{6BAFC48D-FDF9-4F0F-AB65-1B2398A90957}" sibTransId="{F04FA222-78C0-4E83-81DD-459ACD91FF6E}"/>
    <dgm:cxn modelId="{BB08ACD8-D9C4-40FA-9AFC-5CF778065323}" type="presOf" srcId="{3A801666-61E3-41B2-9830-951F75C2D4AE}" destId="{D443ADAB-3645-400E-B30F-B757715F4757}" srcOrd="1" destOrd="0" presId="urn:microsoft.com/office/officeart/2011/layout/InterconnectedBlockProcess"/>
    <dgm:cxn modelId="{03631226-3ED0-425F-9BE5-27B3F5C75896}" srcId="{518904C0-ED51-474A-8EE8-EA69B02FB4F7}" destId="{06D3C0F2-EB75-4AA2-90A6-7FC64576CCA4}" srcOrd="4" destOrd="0" parTransId="{B75C8E2B-1ADB-42B4-A1CC-52DFBFA0BCEB}" sibTransId="{9A03743B-9E09-42AE-AA39-1B71559FFB1D}"/>
    <dgm:cxn modelId="{77E810EC-9790-4462-A7C7-6EC8071D50FA}" type="presOf" srcId="{9280CDD9-74CA-4EB0-9B10-D330625330AF}" destId="{0EB6E0D9-1319-4CE0-9FB2-6152F791A6A2}" srcOrd="0" destOrd="2" presId="urn:microsoft.com/office/officeart/2011/layout/InterconnectedBlockProcess"/>
    <dgm:cxn modelId="{00F4CA55-CCE3-4622-B6DE-50FEFD895B08}" type="presOf" srcId="{723A267D-BD39-4C75-BA61-FF781EF59BDD}" destId="{8239EDB9-B871-4F0F-BF1D-06113937772D}" srcOrd="0" destOrd="2" presId="urn:microsoft.com/office/officeart/2011/layout/InterconnectedBlockProcess"/>
    <dgm:cxn modelId="{47882F9C-3A42-409B-80B1-1BB8FF7754DD}" type="presOf" srcId="{A69DF06D-3D05-4886-8B86-98D205ACDCE5}" destId="{14BF9CD8-CC8C-4131-8A80-EFAE0939DDEB}" srcOrd="0" destOrd="0" presId="urn:microsoft.com/office/officeart/2011/layout/InterconnectedBlockProcess"/>
    <dgm:cxn modelId="{0F7B9FB9-40A2-4784-B9AA-AD6C41AE3A54}" type="presOf" srcId="{176B1D84-6BE0-400C-9517-FA940BCCC597}" destId="{02339927-A0E6-43BB-9A1B-08CF0744B8AE}" srcOrd="1" destOrd="1" presId="urn:microsoft.com/office/officeart/2011/layout/InterconnectedBlockProcess"/>
    <dgm:cxn modelId="{728EFEBB-DF54-4337-90E5-36385E04A0C4}" type="presOf" srcId="{28C445BC-A27D-4C07-B4EC-937141DBF711}" destId="{C72F1DBC-A9FA-48DA-80B7-C5D85B909F40}" srcOrd="1" destOrd="0" presId="urn:microsoft.com/office/officeart/2011/layout/InterconnectedBlockProcess"/>
    <dgm:cxn modelId="{8B4832BD-FD31-4698-9EDC-E187E78BCA2F}" type="presOf" srcId="{64B02174-21D4-4F79-A3A4-325B3B89DB01}" destId="{D4302D80-2A92-4792-9EB9-A12E99CF2311}" srcOrd="0" destOrd="2" presId="urn:microsoft.com/office/officeart/2011/layout/InterconnectedBlockProcess"/>
    <dgm:cxn modelId="{66A3EF0E-A330-4C70-922D-F8E1125F9166}" srcId="{8E27873D-CA2E-41A8-9B9C-9332FD7A9D16}" destId="{F8B87F3D-23F7-4CAF-96EF-11AB970CEF45}" srcOrd="4" destOrd="0" parTransId="{4F824ACC-574B-4A84-8432-321B5EF71234}" sibTransId="{70DE5924-D35B-425B-A324-7DFB3A4FB408}"/>
    <dgm:cxn modelId="{5321EF29-E54E-424E-8B3E-F17F9262FE7A}" type="presOf" srcId="{AF6D55CD-BD1F-40EF-8E05-2CBD8C444811}" destId="{604C7D47-45E1-4D6C-A081-80CE391C6ECB}" srcOrd="1" destOrd="2" presId="urn:microsoft.com/office/officeart/2011/layout/InterconnectedBlockProcess"/>
    <dgm:cxn modelId="{DE6184E5-F78E-484A-ADCB-ECD5DBCC8EBD}" srcId="{8029CF10-0261-4577-8812-189A93F3D373}" destId="{327C1566-D15D-4C04-AD09-F64919E727E7}" srcOrd="4" destOrd="0" parTransId="{A8541A24-69B1-491C-AF86-CCCEECFF82BF}" sibTransId="{BFDFBE70-8773-490B-B6CE-40A9BD768EF9}"/>
    <dgm:cxn modelId="{A4DAFE73-3CBA-4D3F-910D-90142E307182}" type="presOf" srcId="{64B02174-21D4-4F79-A3A4-325B3B89DB01}" destId="{D443ADAB-3645-400E-B30F-B757715F4757}" srcOrd="1" destOrd="2" presId="urn:microsoft.com/office/officeart/2011/layout/InterconnectedBlockProcess"/>
    <dgm:cxn modelId="{D4770EB6-D130-4F9F-85BD-AB9975714937}" type="presOf" srcId="{518904C0-ED51-474A-8EE8-EA69B02FB4F7}" destId="{BD1D761C-BA08-48EE-83AC-96215ECB63AC}" srcOrd="0" destOrd="0" presId="urn:microsoft.com/office/officeart/2011/layout/InterconnectedBlockProcess"/>
    <dgm:cxn modelId="{6FF101A6-449B-463A-BFB2-BED8D47545F1}" type="presOf" srcId="{96CE10E4-3414-432D-8A57-AA4F17932A17}" destId="{5EB4228D-19BB-48A0-ACD8-B4367F995E08}" srcOrd="1" destOrd="0" presId="urn:microsoft.com/office/officeart/2011/layout/InterconnectedBlockProcess"/>
    <dgm:cxn modelId="{41545867-37AA-4673-B281-EBA7ACE87093}" srcId="{8029CF10-0261-4577-8812-189A93F3D373}" destId="{A69DF06D-3D05-4886-8B86-98D205ACDCE5}" srcOrd="0" destOrd="0" parTransId="{B685CC75-8091-44FF-9567-8F4FBECB9015}" sibTransId="{AC3F046E-FE30-4E34-8E46-93092579677C}"/>
    <dgm:cxn modelId="{9F1A02E8-E51E-43A0-BC9C-65194FB715FD}" type="presOf" srcId="{9D678762-FD7B-40EE-9785-2458F90CA315}" destId="{B45B12FD-9867-4148-A0B1-A0F7CA861E4D}" srcOrd="0" destOrd="3" presId="urn:microsoft.com/office/officeart/2011/layout/InterconnectedBlockProcess"/>
    <dgm:cxn modelId="{7513F897-E9C1-4A84-9CC4-101A36EEA3A2}" type="presOf" srcId="{3AC0E44B-F9E0-4DC7-8187-7596CC670718}" destId="{B45B12FD-9867-4148-A0B1-A0F7CA861E4D}" srcOrd="0" destOrd="4" presId="urn:microsoft.com/office/officeart/2011/layout/InterconnectedBlockProcess"/>
    <dgm:cxn modelId="{D2731BA1-CABE-4685-B45E-0EFBEE53A3FF}" srcId="{ED3434ED-EB2C-424C-B3C4-CF10A8059617}" destId="{AD45A536-C0FC-4887-AF66-93EDCE6A80E4}" srcOrd="1" destOrd="0" parTransId="{B0743076-AC19-4B54-A7E9-89034260E974}" sibTransId="{960BC08A-3EFD-4CAF-B506-576ECF7DF566}"/>
    <dgm:cxn modelId="{B5777E4E-CFF7-4CDB-81B0-F2B784DA1BA0}" type="presOf" srcId="{1C66CFF1-CF4B-465B-A311-61D78DB67798}" destId="{C72F1DBC-A9FA-48DA-80B7-C5D85B909F40}" srcOrd="1" destOrd="3" presId="urn:microsoft.com/office/officeart/2011/layout/InterconnectedBlockProcess"/>
    <dgm:cxn modelId="{B3E390CF-78AB-4BCA-B525-C4F73DAB2032}" type="presOf" srcId="{327C1566-D15D-4C04-AD09-F64919E727E7}" destId="{604C7D47-45E1-4D6C-A081-80CE391C6ECB}" srcOrd="1" destOrd="4" presId="urn:microsoft.com/office/officeart/2011/layout/InterconnectedBlockProcess"/>
    <dgm:cxn modelId="{8B557142-ED89-41EE-A64E-AB7EC4BD7ADD}" type="presOf" srcId="{F3DACBE2-1DD5-425E-B99F-8C3B191C3888}" destId="{14BF9CD8-CC8C-4131-8A80-EFAE0939DDEB}" srcOrd="0" destOrd="1" presId="urn:microsoft.com/office/officeart/2011/layout/InterconnectedBlockProcess"/>
    <dgm:cxn modelId="{0329E387-3678-45C8-AFAC-8497F9031BCE}" type="presOf" srcId="{488BFDE9-0D78-4879-815C-A6B10944457F}" destId="{5E163727-B716-4587-9C86-E22DAAEFE61F}" srcOrd="1" destOrd="0" presId="urn:microsoft.com/office/officeart/2011/layout/InterconnectedBlockProcess"/>
    <dgm:cxn modelId="{0EF551D7-52C6-43DA-83D8-552E6DC82303}" srcId="{518904C0-ED51-474A-8EE8-EA69B02FB4F7}" destId="{96CE10E4-3414-432D-8A57-AA4F17932A17}" srcOrd="0" destOrd="0" parTransId="{BF7DBFA2-F96F-44C3-ABB2-F3E9F9EA88A7}" sibTransId="{ED4AC6B4-E14C-4EC3-8CD9-E50F6609BBB6}"/>
    <dgm:cxn modelId="{C329AC13-194B-42D1-AD86-271B06FB935F}" type="presOf" srcId="{446F8352-72CA-435A-A588-CB9344E0C6E0}" destId="{02339927-A0E6-43BB-9A1B-08CF0744B8AE}" srcOrd="1" destOrd="2" presId="urn:microsoft.com/office/officeart/2011/layout/InterconnectedBlockProcess"/>
    <dgm:cxn modelId="{FFAD51B8-DF94-4499-9DDE-FF6728A31544}" srcId="{5973DF16-3DA1-4D47-A9E7-741EBEFF5909}" destId="{9280CDD9-74CA-4EB0-9B10-D330625330AF}" srcOrd="2" destOrd="0" parTransId="{2A84A642-98BA-4071-A17D-587AB7358909}" sibTransId="{F84FA6ED-366E-45B3-8605-4048CD5DBFB2}"/>
    <dgm:cxn modelId="{4031D01C-49C3-4DD0-98C5-053341D904F4}" srcId="{8E27873D-CA2E-41A8-9B9C-9332FD7A9D16}" destId="{ED3434ED-EB2C-424C-B3C4-CF10A8059617}" srcOrd="6" destOrd="0" parTransId="{8B019F83-646C-4A0F-BE0D-CCE359B304D7}" sibTransId="{7FCEA99F-CB9D-4DF9-B2ED-3C7CDB774A9B}"/>
    <dgm:cxn modelId="{146BC23C-80D1-487B-B7E7-03B311B875DA}" type="presOf" srcId="{C7C2DA23-ABF3-48D2-A943-76FBB54B64AF}" destId="{5EB4228D-19BB-48A0-ACD8-B4367F995E08}" srcOrd="1" destOrd="3" presId="urn:microsoft.com/office/officeart/2011/layout/InterconnectedBlockProcess"/>
    <dgm:cxn modelId="{5C7EC03E-77DC-407E-AE79-5E8B14A7A375}" srcId="{5973DF16-3DA1-4D47-A9E7-741EBEFF5909}" destId="{0A4A94CC-A06C-4C57-9FCF-64C508BD0A03}" srcOrd="0" destOrd="0" parTransId="{CCB20557-5FEC-4780-80C3-5443F6628303}" sibTransId="{D3B5A1FF-3481-4C62-A073-A078F9AB9FC4}"/>
    <dgm:cxn modelId="{A595E326-6EB0-4635-A5F5-5FDFA628A7AE}" type="presOf" srcId="{3AC0E44B-F9E0-4DC7-8187-7596CC670718}" destId="{02339927-A0E6-43BB-9A1B-08CF0744B8AE}" srcOrd="1" destOrd="4" presId="urn:microsoft.com/office/officeart/2011/layout/InterconnectedBlockProcess"/>
    <dgm:cxn modelId="{1094914D-EA23-447B-B6E4-090E987720E1}" type="presOf" srcId="{446F8352-72CA-435A-A588-CB9344E0C6E0}" destId="{B45B12FD-9867-4148-A0B1-A0F7CA861E4D}" srcOrd="0" destOrd="2" presId="urn:microsoft.com/office/officeart/2011/layout/InterconnectedBlockProcess"/>
    <dgm:cxn modelId="{A5E79962-25E1-4295-A06F-5282CA9A37A7}" srcId="{A1351A70-34F3-4621-994C-A5B47957B1BD}" destId="{FA38783F-CF93-4F48-A327-9296CC105B6A}" srcOrd="1" destOrd="0" parTransId="{80B64480-CE8D-4CD0-A7B9-41834A7C7E76}" sibTransId="{E3CF9B0B-80FB-4C4F-8B6B-FD6037FD5535}"/>
    <dgm:cxn modelId="{161ED382-4EA5-41E5-887D-EAA64A4390CA}" srcId="{6774D112-0C73-40F5-B499-79411B7E3B06}" destId="{176B1D84-6BE0-400C-9517-FA940BCCC597}" srcOrd="1" destOrd="0" parTransId="{145F5AFD-C9E6-44E4-AAD3-F5D5AB9EDD53}" sibTransId="{53229143-C1E7-4E5E-A039-07ABB68924D1}"/>
    <dgm:cxn modelId="{3F9C50C0-4ED9-4B78-B790-3E2BA057525E}" srcId="{A1351A70-34F3-4621-994C-A5B47957B1BD}" destId="{28C445BC-A27D-4C07-B4EC-937141DBF711}" srcOrd="0" destOrd="0" parTransId="{409B4B91-96F6-43C8-995B-65FE01B60BAD}" sibTransId="{6A648E9B-86AB-48BF-98EA-2DD54332F6F8}"/>
    <dgm:cxn modelId="{2015F4AC-DC48-4E3B-8CDA-DEE74773981B}" srcId="{A1351A70-34F3-4621-994C-A5B47957B1BD}" destId="{1C66CFF1-CF4B-465B-A311-61D78DB67798}" srcOrd="3" destOrd="0" parTransId="{7E4CF3BD-31F3-422B-9488-1B3774DA1F09}" sibTransId="{BFBAF566-CE4F-4D43-92A5-A7E8F652F525}"/>
    <dgm:cxn modelId="{D37B7190-0DF2-4250-A901-5A1268BECD0A}" type="presOf" srcId="{9D678762-FD7B-40EE-9785-2458F90CA315}" destId="{02339927-A0E6-43BB-9A1B-08CF0744B8AE}" srcOrd="1" destOrd="3" presId="urn:microsoft.com/office/officeart/2011/layout/InterconnectedBlockProcess"/>
    <dgm:cxn modelId="{99B9BE28-30CB-4805-B04A-B099C8CD971C}" type="presOf" srcId="{9D25B81F-FAD6-46AB-9DDA-3B24D8CA6C01}" destId="{5E163727-B716-4587-9C86-E22DAAEFE61F}" srcOrd="1" destOrd="1" presId="urn:microsoft.com/office/officeart/2011/layout/InterconnectedBlockProcess"/>
    <dgm:cxn modelId="{81581709-F0AA-406C-B4C5-50F78EA8098C}" type="presOf" srcId="{06D3C0F2-EB75-4AA2-90A6-7FC64576CCA4}" destId="{46FF829F-82CE-49B9-8A5D-8C12412D138A}" srcOrd="0" destOrd="4" presId="urn:microsoft.com/office/officeart/2011/layout/InterconnectedBlockProcess"/>
    <dgm:cxn modelId="{E861E9FD-7CA3-444D-ACE4-3F9B15B8AF70}" type="presOf" srcId="{ED3434ED-EB2C-424C-B3C4-CF10A8059617}" destId="{0F49ADA4-3EE5-4665-B6A0-2914141FE5EF}" srcOrd="0" destOrd="0" presId="urn:microsoft.com/office/officeart/2011/layout/InterconnectedBlockProcess"/>
    <dgm:cxn modelId="{0F5A6791-D757-4717-99C6-6D3714875506}" srcId="{A1351A70-34F3-4621-994C-A5B47957B1BD}" destId="{B6CB5FFC-264B-4137-A190-CFC8AC85B5F9}" srcOrd="2" destOrd="0" parTransId="{BD0BF248-21C1-4598-B4BD-1B5559F177EE}" sibTransId="{91721F03-1D20-4F96-AA49-3C36F835B313}"/>
    <dgm:cxn modelId="{EB9CA504-6D1C-4081-B184-E7D70C543DC0}" srcId="{6774D112-0C73-40F5-B499-79411B7E3B06}" destId="{446F8352-72CA-435A-A588-CB9344E0C6E0}" srcOrd="2" destOrd="0" parTransId="{83398DE5-CEFE-4282-BF71-743C25DE3C7E}" sibTransId="{F8532CF1-5F7E-4986-95A8-9B6CA84BB283}"/>
    <dgm:cxn modelId="{DB94167C-6E21-40E3-BB04-44361D4FF3C5}" srcId="{F8B87F3D-23F7-4CAF-96EF-11AB970CEF45}" destId="{488BFDE9-0D78-4879-815C-A6B10944457F}" srcOrd="0" destOrd="0" parTransId="{AC0F864E-8EC5-4E97-B7F7-5A42E6B01010}" sibTransId="{7995081B-3A96-4475-8677-9B1F185291E1}"/>
    <dgm:cxn modelId="{AB0AB160-9B66-4F8A-8C93-7F0345782FF8}" type="presOf" srcId="{618B69E1-9630-434B-B9AE-842B59F3739F}" destId="{46FF829F-82CE-49B9-8A5D-8C12412D138A}" srcOrd="0" destOrd="1" presId="urn:microsoft.com/office/officeart/2011/layout/InterconnectedBlockProcess"/>
    <dgm:cxn modelId="{B11543F8-8C57-4FA4-9577-A0B37A6DA6D4}" srcId="{8E27873D-CA2E-41A8-9B9C-9332FD7A9D16}" destId="{6774D112-0C73-40F5-B499-79411B7E3B06}" srcOrd="5" destOrd="0" parTransId="{44BCBF4E-AD5F-4F94-9A96-3788A863DA5D}" sibTransId="{EE9D111B-6514-48A5-A92F-24A6F8A63639}"/>
    <dgm:cxn modelId="{F3333DF6-E9F2-48BD-8715-CB9AD86DBD6E}" srcId="{ED3434ED-EB2C-424C-B3C4-CF10A8059617}" destId="{64B02174-21D4-4F79-A3A4-325B3B89DB01}" srcOrd="2" destOrd="0" parTransId="{F025A589-4257-4725-8D46-43739C74BBCD}" sibTransId="{6593FC78-DA81-4D79-A010-A9F7EDF23EB5}"/>
    <dgm:cxn modelId="{DAE9A1DC-0A10-46D3-97F8-1B78EA656ACB}" type="presOf" srcId="{7D17C64D-FE18-4219-BD1C-6104FA1E37E6}" destId="{46FF829F-82CE-49B9-8A5D-8C12412D138A}" srcOrd="0" destOrd="2" presId="urn:microsoft.com/office/officeart/2011/layout/InterconnectedBlockProcess"/>
    <dgm:cxn modelId="{214D6843-43DE-4601-BCA4-902E354133D8}" type="presOf" srcId="{AD45A536-C0FC-4887-AF66-93EDCE6A80E4}" destId="{D443ADAB-3645-400E-B30F-B757715F4757}" srcOrd="1" destOrd="1" presId="urn:microsoft.com/office/officeart/2011/layout/InterconnectedBlockProcess"/>
    <dgm:cxn modelId="{9628C38F-B7A8-40E3-86BE-49F231DC5BA9}" srcId="{518904C0-ED51-474A-8EE8-EA69B02FB4F7}" destId="{618B69E1-9630-434B-B9AE-842B59F3739F}" srcOrd="1" destOrd="0" parTransId="{68A44A72-8CBC-4D4D-B2EC-DBDEF6A885BE}" sibTransId="{E1043BEA-B52A-41E6-A6FF-31C85605C7E9}"/>
    <dgm:cxn modelId="{D4916D14-50C0-4A68-8B21-7B2574372436}" type="presOf" srcId="{A69DF06D-3D05-4886-8B86-98D205ACDCE5}" destId="{604C7D47-45E1-4D6C-A081-80CE391C6ECB}" srcOrd="1" destOrd="0" presId="urn:microsoft.com/office/officeart/2011/layout/InterconnectedBlockProcess"/>
    <dgm:cxn modelId="{5A3D806B-7F6F-4CC1-BEA6-2D9D33563850}" type="presOf" srcId="{A1351A70-34F3-4621-994C-A5B47957B1BD}" destId="{3DB99F7D-2AD1-4D2C-8611-99B981E62DF9}" srcOrd="0" destOrd="0" presId="urn:microsoft.com/office/officeart/2011/layout/InterconnectedBlockProcess"/>
    <dgm:cxn modelId="{DC147059-CE8E-48FC-A245-01E75079FD29}" type="presOf" srcId="{719A339B-3C8A-4B18-8184-D2D5AB47CC43}" destId="{C72F1DBC-A9FA-48DA-80B7-C5D85B909F40}" srcOrd="1" destOrd="4" presId="urn:microsoft.com/office/officeart/2011/layout/InterconnectedBlockProcess"/>
    <dgm:cxn modelId="{AEFCC1B1-6FFD-47EA-ADD5-73F6FCBF5390}" type="presOf" srcId="{1AE2DD91-E0D0-45B6-89FB-0B4115DFB820}" destId="{14BF9CD8-CC8C-4131-8A80-EFAE0939DDEB}" srcOrd="0" destOrd="3" presId="urn:microsoft.com/office/officeart/2011/layout/InterconnectedBlockProcess"/>
    <dgm:cxn modelId="{0454A075-5A82-48B0-9F3F-1F2A6B5DB03D}" srcId="{8029CF10-0261-4577-8812-189A93F3D373}" destId="{F3DACBE2-1DD5-425E-B99F-8C3B191C3888}" srcOrd="1" destOrd="0" parTransId="{27BA4E1A-DE08-4431-8D1E-780DFDB1969C}" sibTransId="{6988F3FF-73ED-4F35-AA57-6CCC1A659783}"/>
    <dgm:cxn modelId="{21D37564-B26F-4C14-817F-BB111997C9E4}" type="presOf" srcId="{5973DF16-3DA1-4D47-A9E7-741EBEFF5909}" destId="{B6CD27DA-A655-4E9F-866F-03C5AA1602C5}" srcOrd="0" destOrd="0" presId="urn:microsoft.com/office/officeart/2011/layout/InterconnectedBlockProcess"/>
    <dgm:cxn modelId="{C7063CB4-2205-4B87-B54F-0F83119444FE}" type="presOf" srcId="{327C1566-D15D-4C04-AD09-F64919E727E7}" destId="{14BF9CD8-CC8C-4131-8A80-EFAE0939DDEB}" srcOrd="0" destOrd="4" presId="urn:microsoft.com/office/officeart/2011/layout/InterconnectedBlockProcess"/>
    <dgm:cxn modelId="{0BE5B09E-7030-4598-BA26-7320EDBDFFCB}" type="presOf" srcId="{B6CB5FFC-264B-4137-A190-CFC8AC85B5F9}" destId="{54ED14AA-7803-4820-BCCC-80F7C41C7D93}" srcOrd="0" destOrd="2" presId="urn:microsoft.com/office/officeart/2011/layout/InterconnectedBlockProcess"/>
    <dgm:cxn modelId="{ED8DEF0F-63A7-45B6-9C33-82DEC3D0F17A}" type="presOf" srcId="{06D3C0F2-EB75-4AA2-90A6-7FC64576CCA4}" destId="{5EB4228D-19BB-48A0-ACD8-B4367F995E08}" srcOrd="1" destOrd="4" presId="urn:microsoft.com/office/officeart/2011/layout/InterconnectedBlockProcess"/>
    <dgm:cxn modelId="{7A248770-F560-4083-9CA1-485EAD2EF2BC}" type="presOf" srcId="{AF6D55CD-BD1F-40EF-8E05-2CBD8C444811}" destId="{14BF9CD8-CC8C-4131-8A80-EFAE0939DDEB}" srcOrd="0" destOrd="2" presId="urn:microsoft.com/office/officeart/2011/layout/InterconnectedBlockProcess"/>
    <dgm:cxn modelId="{748CB69D-4369-4593-960E-16DB3E9BA5D1}" srcId="{8E27873D-CA2E-41A8-9B9C-9332FD7A9D16}" destId="{8029CF10-0261-4577-8812-189A93F3D373}" srcOrd="3" destOrd="0" parTransId="{435BA830-35A2-45E4-ADE0-5BED086D0810}" sibTransId="{88D5036E-D252-4358-B2EF-6C06EBD8E239}"/>
    <dgm:cxn modelId="{34072562-1DB8-41AB-B053-0224C9BA990A}" srcId="{6774D112-0C73-40F5-B499-79411B7E3B06}" destId="{9D678762-FD7B-40EE-9785-2458F90CA315}" srcOrd="3" destOrd="0" parTransId="{11188BDA-8FB1-42F4-92E9-E6B84A60FD81}" sibTransId="{0C9075D3-1C75-4087-AAC6-761435902330}"/>
    <dgm:cxn modelId="{5B4AC9E3-B30D-4BA1-8672-48B3E445C596}" type="presOf" srcId="{F8B87F3D-23F7-4CAF-96EF-11AB970CEF45}" destId="{03C6C108-5A6B-4178-86C5-DF1B0524B069}" srcOrd="0" destOrd="0" presId="urn:microsoft.com/office/officeart/2011/layout/InterconnectedBlockProcess"/>
    <dgm:cxn modelId="{FD8B5D43-A3B4-4952-9874-0CE650ED10CC}" type="presOf" srcId="{B6CB5FFC-264B-4137-A190-CFC8AC85B5F9}" destId="{C72F1DBC-A9FA-48DA-80B7-C5D85B909F40}" srcOrd="1" destOrd="2" presId="urn:microsoft.com/office/officeart/2011/layout/InterconnectedBlockProcess"/>
    <dgm:cxn modelId="{2889B840-CA72-489B-836C-5BD6F428F550}" type="presOf" srcId="{618B69E1-9630-434B-B9AE-842B59F3739F}" destId="{5EB4228D-19BB-48A0-ACD8-B4367F995E08}" srcOrd="1" destOrd="1" presId="urn:microsoft.com/office/officeart/2011/layout/InterconnectedBlockProcess"/>
    <dgm:cxn modelId="{DC6E3A0B-E7F8-4338-A011-6AE452B58B4B}" srcId="{518904C0-ED51-474A-8EE8-EA69B02FB4F7}" destId="{7D17C64D-FE18-4219-BD1C-6104FA1E37E6}" srcOrd="2" destOrd="0" parTransId="{145D2C82-504D-4E9B-9CA7-2CD00943F433}" sibTransId="{5EE7755D-9CD5-4F21-BE4C-E6FE2AB5BCA4}"/>
    <dgm:cxn modelId="{455357C2-A89D-456A-A3D8-CA14858836DE}" type="presOf" srcId="{9D25B81F-FAD6-46AB-9DDA-3B24D8CA6C01}" destId="{8239EDB9-B871-4F0F-BF1D-06113937772D}" srcOrd="0" destOrd="1" presId="urn:microsoft.com/office/officeart/2011/layout/InterconnectedBlockProcess"/>
    <dgm:cxn modelId="{BCAA18DB-A78A-47CC-A9A7-F77C39B7F704}" type="presOf" srcId="{8029CF10-0261-4577-8812-189A93F3D373}" destId="{6D1DD871-1D37-476B-BC64-937DBF3253F4}" srcOrd="0" destOrd="0" presId="urn:microsoft.com/office/officeart/2011/layout/InterconnectedBlockProcess"/>
    <dgm:cxn modelId="{CCC39A47-4635-43CC-AB57-964827B847B2}" type="presOf" srcId="{1AE2DD91-E0D0-45B6-89FB-0B4115DFB820}" destId="{604C7D47-45E1-4D6C-A081-80CE391C6ECB}" srcOrd="1" destOrd="3" presId="urn:microsoft.com/office/officeart/2011/layout/InterconnectedBlockProcess"/>
    <dgm:cxn modelId="{3E2E01C8-ABE1-427D-A474-263DA9D75974}" type="presOf" srcId="{6774D112-0C73-40F5-B499-79411B7E3B06}" destId="{27B2AC65-A1E3-485A-9EF6-5DE2919678D9}" srcOrd="0" destOrd="0" presId="urn:microsoft.com/office/officeart/2011/layout/InterconnectedBlockProcess"/>
    <dgm:cxn modelId="{0335CAE5-7871-467B-85BF-049F3AB84119}" type="presOf" srcId="{719A339B-3C8A-4B18-8184-D2D5AB47CC43}" destId="{54ED14AA-7803-4820-BCCC-80F7C41C7D93}" srcOrd="0" destOrd="4" presId="urn:microsoft.com/office/officeart/2011/layout/InterconnectedBlockProcess"/>
    <dgm:cxn modelId="{00097BB6-C34A-41B5-BF31-05BF5B873F9D}" type="presOf" srcId="{1C66CFF1-CF4B-465B-A311-61D78DB67798}" destId="{54ED14AA-7803-4820-BCCC-80F7C41C7D93}" srcOrd="0" destOrd="3" presId="urn:microsoft.com/office/officeart/2011/layout/InterconnectedBlockProcess"/>
    <dgm:cxn modelId="{C0CE9BC9-6D8D-4D83-9C29-04474AB07C49}" type="presOf" srcId="{FA38783F-CF93-4F48-A327-9296CC105B6A}" destId="{54ED14AA-7803-4820-BCCC-80F7C41C7D93}" srcOrd="0" destOrd="1" presId="urn:microsoft.com/office/officeart/2011/layout/InterconnectedBlockProcess"/>
    <dgm:cxn modelId="{CEE6B968-0C51-4E66-84C8-FF929660BFF8}" type="presOf" srcId="{0A4A94CC-A06C-4C57-9FCF-64C508BD0A03}" destId="{56EB77F9-5C12-4815-A405-17ABFDB9B3B3}" srcOrd="1" destOrd="0" presId="urn:microsoft.com/office/officeart/2011/layout/InterconnectedBlockProcess"/>
    <dgm:cxn modelId="{1DA48B6C-95D7-4804-BAFD-800B1C435048}" type="presOf" srcId="{AD45A536-C0FC-4887-AF66-93EDCE6A80E4}" destId="{D4302D80-2A92-4792-9EB9-A12E99CF2311}" srcOrd="0" destOrd="1" presId="urn:microsoft.com/office/officeart/2011/layout/InterconnectedBlockProcess"/>
    <dgm:cxn modelId="{814C5A85-9EC9-4C95-ACB1-BF52917A8097}" srcId="{518904C0-ED51-474A-8EE8-EA69B02FB4F7}" destId="{C7C2DA23-ABF3-48D2-A943-76FBB54B64AF}" srcOrd="3" destOrd="0" parTransId="{F929AAAF-2C7E-4A08-9455-5904B0217C78}" sibTransId="{C4C355BC-2D1E-496E-961C-9160FBCB664E}"/>
    <dgm:cxn modelId="{7EA0A905-79F9-43FB-98F3-D31AB852EEEF}" srcId="{A1351A70-34F3-4621-994C-A5B47957B1BD}" destId="{719A339B-3C8A-4B18-8184-D2D5AB47CC43}" srcOrd="4" destOrd="0" parTransId="{3C094A88-3412-4E0A-BD01-2CBFF2276BBA}" sibTransId="{2B0428F5-76F1-4179-A553-E63714B1C87B}"/>
    <dgm:cxn modelId="{CF66CEDA-66C3-4D23-A81B-F7C5539FAE6C}" srcId="{8E27873D-CA2E-41A8-9B9C-9332FD7A9D16}" destId="{A1351A70-34F3-4621-994C-A5B47957B1BD}" srcOrd="2" destOrd="0" parTransId="{785A0806-B252-4883-AF4A-8365844EA5C1}" sibTransId="{E503B2CA-64CF-4DBB-ADA9-0413CB2C8772}"/>
    <dgm:cxn modelId="{580958B9-9071-4FAA-8F88-489C13B82B4C}" srcId="{ED3434ED-EB2C-424C-B3C4-CF10A8059617}" destId="{3A801666-61E3-41B2-9830-951F75C2D4AE}" srcOrd="0" destOrd="0" parTransId="{D8F0951C-5980-45E4-8DB8-80652DD79BE6}" sibTransId="{0D286A9D-9B9F-4E17-8D6D-E15B0F7C731E}"/>
    <dgm:cxn modelId="{87933FD6-FE9D-4921-AC30-8341207E7D4E}" type="presOf" srcId="{488BFDE9-0D78-4879-815C-A6B10944457F}" destId="{8239EDB9-B871-4F0F-BF1D-06113937772D}" srcOrd="0" destOrd="0" presId="urn:microsoft.com/office/officeart/2011/layout/InterconnectedBlockProcess"/>
    <dgm:cxn modelId="{BBEB9F20-7570-4AF0-A912-7C498B8A67FB}" type="presOf" srcId="{3A801666-61E3-41B2-9830-951F75C2D4AE}" destId="{D4302D80-2A92-4792-9EB9-A12E99CF2311}" srcOrd="0" destOrd="0" presId="urn:microsoft.com/office/officeart/2011/layout/InterconnectedBlockProcess"/>
    <dgm:cxn modelId="{384618DD-2F2E-436E-AFC4-AB21A04EDC31}" type="presOf" srcId="{8E27873D-CA2E-41A8-9B9C-9332FD7A9D16}" destId="{64701633-6E12-4D7F-8193-100F8524D7D2}" srcOrd="0" destOrd="0" presId="urn:microsoft.com/office/officeart/2011/layout/InterconnectedBlockProcess"/>
    <dgm:cxn modelId="{EBF346BC-FBCC-4B96-8CDC-181E59BA1811}" type="presOf" srcId="{E62D2C24-A7D9-4291-86DD-9EF5350BD288}" destId="{02339927-A0E6-43BB-9A1B-08CF0744B8AE}" srcOrd="1" destOrd="0" presId="urn:microsoft.com/office/officeart/2011/layout/InterconnectedBlockProcess"/>
    <dgm:cxn modelId="{841112FA-3021-460B-8BC4-8A547B02BCE9}" srcId="{8029CF10-0261-4577-8812-189A93F3D373}" destId="{AF6D55CD-BD1F-40EF-8E05-2CBD8C444811}" srcOrd="2" destOrd="0" parTransId="{2455E6C8-93EB-4FDD-8032-CFA2F8E68367}" sibTransId="{D345F1CF-8F9E-4605-811B-82E18D3293CC}"/>
    <dgm:cxn modelId="{C8313111-ABC2-4C01-A680-582927732BFB}" type="presOf" srcId="{9280CDD9-74CA-4EB0-9B10-D330625330AF}" destId="{56EB77F9-5C12-4815-A405-17ABFDB9B3B3}" srcOrd="1" destOrd="2" presId="urn:microsoft.com/office/officeart/2011/layout/InterconnectedBlockProcess"/>
    <dgm:cxn modelId="{24229033-2005-4E5D-B9C3-DACF2EB51E46}" srcId="{8E27873D-CA2E-41A8-9B9C-9332FD7A9D16}" destId="{518904C0-ED51-474A-8EE8-EA69B02FB4F7}" srcOrd="1" destOrd="0" parTransId="{FF802D5E-052D-4689-927A-060ACB5423E3}" sibTransId="{2825C95E-F03E-4903-B6F3-F7FDC888C8ED}"/>
    <dgm:cxn modelId="{BD33CF30-578E-40A5-9513-46794B29E033}" type="presParOf" srcId="{64701633-6E12-4D7F-8193-100F8524D7D2}" destId="{B7AEB956-763B-425C-A337-D966D51FB906}" srcOrd="0" destOrd="0" presId="urn:microsoft.com/office/officeart/2011/layout/InterconnectedBlockProcess"/>
    <dgm:cxn modelId="{16A5EB00-0569-4953-A4F6-319916C3F3B0}" type="presParOf" srcId="{B7AEB956-763B-425C-A337-D966D51FB906}" destId="{D4302D80-2A92-4792-9EB9-A12E99CF2311}" srcOrd="0" destOrd="0" presId="urn:microsoft.com/office/officeart/2011/layout/InterconnectedBlockProcess"/>
    <dgm:cxn modelId="{40788B14-DDE9-4582-9EC9-050C72F09100}" type="presParOf" srcId="{64701633-6E12-4D7F-8193-100F8524D7D2}" destId="{D443ADAB-3645-400E-B30F-B757715F4757}" srcOrd="1" destOrd="0" presId="urn:microsoft.com/office/officeart/2011/layout/InterconnectedBlockProcess"/>
    <dgm:cxn modelId="{7A8E0696-E518-42D3-A010-2E3082444436}" type="presParOf" srcId="{64701633-6E12-4D7F-8193-100F8524D7D2}" destId="{0F49ADA4-3EE5-4665-B6A0-2914141FE5EF}" srcOrd="2" destOrd="0" presId="urn:microsoft.com/office/officeart/2011/layout/InterconnectedBlockProcess"/>
    <dgm:cxn modelId="{126DD2F2-A9E4-43E9-B2FD-33B91EF7EE90}" type="presParOf" srcId="{64701633-6E12-4D7F-8193-100F8524D7D2}" destId="{AF40FD05-E91F-4A5E-8155-E9F24D11C31D}" srcOrd="3" destOrd="0" presId="urn:microsoft.com/office/officeart/2011/layout/InterconnectedBlockProcess"/>
    <dgm:cxn modelId="{A037C6FC-8A29-47D6-ABED-1AE3EE7FA985}" type="presParOf" srcId="{AF40FD05-E91F-4A5E-8155-E9F24D11C31D}" destId="{B45B12FD-9867-4148-A0B1-A0F7CA861E4D}" srcOrd="0" destOrd="0" presId="urn:microsoft.com/office/officeart/2011/layout/InterconnectedBlockProcess"/>
    <dgm:cxn modelId="{ED73D760-C21C-493D-941B-59309D09EE3A}" type="presParOf" srcId="{64701633-6E12-4D7F-8193-100F8524D7D2}" destId="{02339927-A0E6-43BB-9A1B-08CF0744B8AE}" srcOrd="4" destOrd="0" presId="urn:microsoft.com/office/officeart/2011/layout/InterconnectedBlockProcess"/>
    <dgm:cxn modelId="{B1840C37-CC52-4968-A396-090B09ADCBB5}" type="presParOf" srcId="{64701633-6E12-4D7F-8193-100F8524D7D2}" destId="{27B2AC65-A1E3-485A-9EF6-5DE2919678D9}" srcOrd="5" destOrd="0" presId="urn:microsoft.com/office/officeart/2011/layout/InterconnectedBlockProcess"/>
    <dgm:cxn modelId="{06BB2200-2696-4B4B-86A8-6500363969A8}" type="presParOf" srcId="{64701633-6E12-4D7F-8193-100F8524D7D2}" destId="{BF1AFBED-CB61-4979-93EF-A024F396C656}" srcOrd="6" destOrd="0" presId="urn:microsoft.com/office/officeart/2011/layout/InterconnectedBlockProcess"/>
    <dgm:cxn modelId="{B6608B0E-3B59-4472-80F4-4B4A1AB38EEC}" type="presParOf" srcId="{BF1AFBED-CB61-4979-93EF-A024F396C656}" destId="{8239EDB9-B871-4F0F-BF1D-06113937772D}" srcOrd="0" destOrd="0" presId="urn:microsoft.com/office/officeart/2011/layout/InterconnectedBlockProcess"/>
    <dgm:cxn modelId="{153E592C-B552-46BA-B013-4D5A52512571}" type="presParOf" srcId="{64701633-6E12-4D7F-8193-100F8524D7D2}" destId="{5E163727-B716-4587-9C86-E22DAAEFE61F}" srcOrd="7" destOrd="0" presId="urn:microsoft.com/office/officeart/2011/layout/InterconnectedBlockProcess"/>
    <dgm:cxn modelId="{FA4E99D9-4057-47A7-8D0D-3E858B89130F}" type="presParOf" srcId="{64701633-6E12-4D7F-8193-100F8524D7D2}" destId="{03C6C108-5A6B-4178-86C5-DF1B0524B069}" srcOrd="8" destOrd="0" presId="urn:microsoft.com/office/officeart/2011/layout/InterconnectedBlockProcess"/>
    <dgm:cxn modelId="{7007D6C0-6382-48B4-A22C-5B614790A45A}" type="presParOf" srcId="{64701633-6E12-4D7F-8193-100F8524D7D2}" destId="{E9001757-37CB-4D0E-AFEF-CD48DFA0D0A2}" srcOrd="9" destOrd="0" presId="urn:microsoft.com/office/officeart/2011/layout/InterconnectedBlockProcess"/>
    <dgm:cxn modelId="{A2FE43C3-C258-4E62-B121-6649BE7B4765}" type="presParOf" srcId="{E9001757-37CB-4D0E-AFEF-CD48DFA0D0A2}" destId="{14BF9CD8-CC8C-4131-8A80-EFAE0939DDEB}" srcOrd="0" destOrd="0" presId="urn:microsoft.com/office/officeart/2011/layout/InterconnectedBlockProcess"/>
    <dgm:cxn modelId="{AB876D15-9FF0-40EB-9153-621FE7FC0FC5}" type="presParOf" srcId="{64701633-6E12-4D7F-8193-100F8524D7D2}" destId="{604C7D47-45E1-4D6C-A081-80CE391C6ECB}" srcOrd="10" destOrd="0" presId="urn:microsoft.com/office/officeart/2011/layout/InterconnectedBlockProcess"/>
    <dgm:cxn modelId="{92D01F9F-B179-4E6C-8CB6-F78521E3A574}" type="presParOf" srcId="{64701633-6E12-4D7F-8193-100F8524D7D2}" destId="{6D1DD871-1D37-476B-BC64-937DBF3253F4}" srcOrd="11" destOrd="0" presId="urn:microsoft.com/office/officeart/2011/layout/InterconnectedBlockProcess"/>
    <dgm:cxn modelId="{D4DA5595-6488-4A46-8BA1-D8D9B40B8665}" type="presParOf" srcId="{64701633-6E12-4D7F-8193-100F8524D7D2}" destId="{76CA78FA-9B86-4139-83C7-8ED59E36DB9C}" srcOrd="12" destOrd="0" presId="urn:microsoft.com/office/officeart/2011/layout/InterconnectedBlockProcess"/>
    <dgm:cxn modelId="{6D407846-5B5E-44B4-A49F-9BB2E70EE9A6}" type="presParOf" srcId="{76CA78FA-9B86-4139-83C7-8ED59E36DB9C}" destId="{54ED14AA-7803-4820-BCCC-80F7C41C7D93}" srcOrd="0" destOrd="0" presId="urn:microsoft.com/office/officeart/2011/layout/InterconnectedBlockProcess"/>
    <dgm:cxn modelId="{E706F09C-6641-4853-B678-ADBB924AA92D}" type="presParOf" srcId="{64701633-6E12-4D7F-8193-100F8524D7D2}" destId="{C72F1DBC-A9FA-48DA-80B7-C5D85B909F40}" srcOrd="13" destOrd="0" presId="urn:microsoft.com/office/officeart/2011/layout/InterconnectedBlockProcess"/>
    <dgm:cxn modelId="{E2D932AB-7798-4504-A340-291795722D61}" type="presParOf" srcId="{64701633-6E12-4D7F-8193-100F8524D7D2}" destId="{3DB99F7D-2AD1-4D2C-8611-99B981E62DF9}" srcOrd="14" destOrd="0" presId="urn:microsoft.com/office/officeart/2011/layout/InterconnectedBlockProcess"/>
    <dgm:cxn modelId="{CDEF1512-B92F-4AD1-8957-1D7EAEA7709E}" type="presParOf" srcId="{64701633-6E12-4D7F-8193-100F8524D7D2}" destId="{DC7C54E9-3974-4802-A5C0-1AE78BD67588}" srcOrd="15" destOrd="0" presId="urn:microsoft.com/office/officeart/2011/layout/InterconnectedBlockProcess"/>
    <dgm:cxn modelId="{32DC28DA-F387-4351-A199-B44F4D3F0832}" type="presParOf" srcId="{DC7C54E9-3974-4802-A5C0-1AE78BD67588}" destId="{46FF829F-82CE-49B9-8A5D-8C12412D138A}" srcOrd="0" destOrd="0" presId="urn:microsoft.com/office/officeart/2011/layout/InterconnectedBlockProcess"/>
    <dgm:cxn modelId="{0BB309BC-5BA9-4B4F-9044-A23F76B1790B}" type="presParOf" srcId="{64701633-6E12-4D7F-8193-100F8524D7D2}" destId="{5EB4228D-19BB-48A0-ACD8-B4367F995E08}" srcOrd="16" destOrd="0" presId="urn:microsoft.com/office/officeart/2011/layout/InterconnectedBlockProcess"/>
    <dgm:cxn modelId="{086606BE-EA9F-4121-96A3-EDA3279EB69D}" type="presParOf" srcId="{64701633-6E12-4D7F-8193-100F8524D7D2}" destId="{BD1D761C-BA08-48EE-83AC-96215ECB63AC}" srcOrd="17" destOrd="0" presId="urn:microsoft.com/office/officeart/2011/layout/InterconnectedBlockProcess"/>
    <dgm:cxn modelId="{BD907E0B-07D1-45E3-AB31-1EA66B23FDB1}" type="presParOf" srcId="{64701633-6E12-4D7F-8193-100F8524D7D2}" destId="{5C2A9E1B-BA97-4867-8A5C-37DCBB86C8E9}" srcOrd="18" destOrd="0" presId="urn:microsoft.com/office/officeart/2011/layout/InterconnectedBlockProcess"/>
    <dgm:cxn modelId="{25A4CCCE-E0C4-4E2E-B0A8-444F469DC80E}" type="presParOf" srcId="{5C2A9E1B-BA97-4867-8A5C-37DCBB86C8E9}" destId="{0EB6E0D9-1319-4CE0-9FB2-6152F791A6A2}" srcOrd="0" destOrd="0" presId="urn:microsoft.com/office/officeart/2011/layout/InterconnectedBlockProcess"/>
    <dgm:cxn modelId="{EE4A69D9-782B-4F7C-93EF-3DF1D21CA4F2}" type="presParOf" srcId="{64701633-6E12-4D7F-8193-100F8524D7D2}" destId="{56EB77F9-5C12-4815-A405-17ABFDB9B3B3}" srcOrd="19" destOrd="0" presId="urn:microsoft.com/office/officeart/2011/layout/InterconnectedBlockProcess"/>
    <dgm:cxn modelId="{0BE1E55F-4670-44C6-9285-0B6A84E3C17F}" type="presParOf" srcId="{64701633-6E12-4D7F-8193-100F8524D7D2}" destId="{B6CD27DA-A655-4E9F-866F-03C5AA1602C5}" srcOrd="20" destOrd="0" presId="urn:microsoft.com/office/officeart/2011/layout/InterconnectedBlock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88EAB6-2CC6-44E9-B32F-D7BDDEC97A5C}">
      <dsp:nvSpPr>
        <dsp:cNvPr id="0" name=""/>
        <dsp:cNvSpPr/>
      </dsp:nvSpPr>
      <dsp:spPr>
        <a:xfrm rot="5400000">
          <a:off x="61173" y="1010171"/>
          <a:ext cx="1577276" cy="19033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84085C-276C-4495-906A-CD65D3CF3617}">
      <dsp:nvSpPr>
        <dsp:cNvPr id="0" name=""/>
        <dsp:cNvSpPr/>
      </dsp:nvSpPr>
      <dsp:spPr>
        <a:xfrm>
          <a:off x="422406" y="1178"/>
          <a:ext cx="2114860" cy="126891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cap="none" spc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rPr>
            <a:t>Постановление Правительства</a:t>
          </a:r>
          <a:endParaRPr lang="ru-RU" sz="2100" b="1" kern="1200" cap="none" spc="0" dirty="0">
            <a:ln w="10160">
              <a:solidFill>
                <a:schemeClr val="accent5"/>
              </a:solidFill>
              <a:prstDash val="solid"/>
            </a:ln>
            <a:solidFill>
              <a:srgbClr val="FFFFFF"/>
            </a:solidFill>
            <a:effectLst>
              <a:outerShdw blurRad="38100" dist="22860" dir="5400000" algn="tl" rotWithShape="0">
                <a:srgbClr val="000000">
                  <a:alpha val="30000"/>
                </a:srgbClr>
              </a:outerShdw>
            </a:effectLst>
          </a:endParaRPr>
        </a:p>
      </dsp:txBody>
      <dsp:txXfrm>
        <a:off x="459571" y="38343"/>
        <a:ext cx="2040530" cy="1194586"/>
      </dsp:txXfrm>
    </dsp:sp>
    <dsp:sp modelId="{1BE863EA-0F6D-4C32-A39D-187DC71C7EF1}">
      <dsp:nvSpPr>
        <dsp:cNvPr id="0" name=""/>
        <dsp:cNvSpPr/>
      </dsp:nvSpPr>
      <dsp:spPr>
        <a:xfrm rot="5400000">
          <a:off x="61173" y="2596316"/>
          <a:ext cx="1577276" cy="190337"/>
        </a:xfrm>
        <a:prstGeom prst="rect">
          <a:avLst/>
        </a:prstGeom>
        <a:solidFill>
          <a:schemeClr val="accent4">
            <a:hueOff val="209355"/>
            <a:satOff val="11646"/>
            <a:lumOff val="409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66DC56-7D15-42C9-9D6B-918E20982ACA}">
      <dsp:nvSpPr>
        <dsp:cNvPr id="0" name=""/>
        <dsp:cNvSpPr/>
      </dsp:nvSpPr>
      <dsp:spPr>
        <a:xfrm>
          <a:off x="422406" y="1587323"/>
          <a:ext cx="2114860" cy="1268916"/>
        </a:xfrm>
        <a:prstGeom prst="roundRect">
          <a:avLst>
            <a:gd name="adj" fmla="val 10000"/>
          </a:avLst>
        </a:prstGeom>
        <a:solidFill>
          <a:schemeClr val="accent4">
            <a:hueOff val="183186"/>
            <a:satOff val="10190"/>
            <a:lumOff val="357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rPr>
            <a:t>Соглашение с Заказчиками</a:t>
          </a:r>
        </a:p>
      </dsp:txBody>
      <dsp:txXfrm>
        <a:off x="459571" y="1624488"/>
        <a:ext cx="2040530" cy="1194586"/>
      </dsp:txXfrm>
    </dsp:sp>
    <dsp:sp modelId="{DE638F20-5D05-4400-83ED-7082EC865BCE}">
      <dsp:nvSpPr>
        <dsp:cNvPr id="0" name=""/>
        <dsp:cNvSpPr/>
      </dsp:nvSpPr>
      <dsp:spPr>
        <a:xfrm>
          <a:off x="854246" y="3389388"/>
          <a:ext cx="2803895" cy="190337"/>
        </a:xfrm>
        <a:prstGeom prst="rect">
          <a:avLst/>
        </a:prstGeom>
        <a:solidFill>
          <a:schemeClr val="accent4">
            <a:hueOff val="418710"/>
            <a:satOff val="23291"/>
            <a:lumOff val="817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65398D-7DBF-4B38-89CE-3E4C1EE0FAD3}">
      <dsp:nvSpPr>
        <dsp:cNvPr id="0" name=""/>
        <dsp:cNvSpPr/>
      </dsp:nvSpPr>
      <dsp:spPr>
        <a:xfrm>
          <a:off x="422406" y="3173468"/>
          <a:ext cx="2114860" cy="1268916"/>
        </a:xfrm>
        <a:prstGeom prst="roundRect">
          <a:avLst>
            <a:gd name="adj" fmla="val 10000"/>
          </a:avLst>
        </a:prstGeom>
        <a:solidFill>
          <a:schemeClr val="accent4">
            <a:hueOff val="366371"/>
            <a:satOff val="20380"/>
            <a:lumOff val="715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rPr>
            <a:t>План проведения мониторинга</a:t>
          </a:r>
        </a:p>
      </dsp:txBody>
      <dsp:txXfrm>
        <a:off x="459571" y="3210633"/>
        <a:ext cx="2040530" cy="1194586"/>
      </dsp:txXfrm>
    </dsp:sp>
    <dsp:sp modelId="{00D3FDFB-0119-403D-9400-8AFD0316F1B4}">
      <dsp:nvSpPr>
        <dsp:cNvPr id="0" name=""/>
        <dsp:cNvSpPr/>
      </dsp:nvSpPr>
      <dsp:spPr>
        <a:xfrm rot="16200000">
          <a:off x="2873937" y="2596316"/>
          <a:ext cx="1577276" cy="190337"/>
        </a:xfrm>
        <a:prstGeom prst="rect">
          <a:avLst/>
        </a:prstGeom>
        <a:solidFill>
          <a:schemeClr val="accent4">
            <a:hueOff val="628065"/>
            <a:satOff val="34937"/>
            <a:lumOff val="1226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64B376-C2A3-481C-8329-172E83418506}">
      <dsp:nvSpPr>
        <dsp:cNvPr id="0" name=""/>
        <dsp:cNvSpPr/>
      </dsp:nvSpPr>
      <dsp:spPr>
        <a:xfrm>
          <a:off x="3235169" y="3173468"/>
          <a:ext cx="2114860" cy="1268916"/>
        </a:xfrm>
        <a:prstGeom prst="roundRect">
          <a:avLst>
            <a:gd name="adj" fmla="val 10000"/>
          </a:avLst>
        </a:prstGeom>
        <a:solidFill>
          <a:schemeClr val="accent4">
            <a:hueOff val="549557"/>
            <a:satOff val="30570"/>
            <a:lumOff val="1073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cap="none" spc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rPr>
            <a:t>Заявка на проведение мониторинга</a:t>
          </a:r>
          <a:endParaRPr lang="ru-RU" sz="2100" b="1" kern="1200" cap="none" spc="0" dirty="0">
            <a:ln w="10160">
              <a:solidFill>
                <a:schemeClr val="accent5"/>
              </a:solidFill>
              <a:prstDash val="solid"/>
            </a:ln>
            <a:solidFill>
              <a:srgbClr val="FFFFFF"/>
            </a:solidFill>
            <a:effectLst>
              <a:outerShdw blurRad="38100" dist="22860" dir="5400000" algn="tl" rotWithShape="0">
                <a:srgbClr val="000000">
                  <a:alpha val="30000"/>
                </a:srgbClr>
              </a:outerShdw>
            </a:effectLst>
          </a:endParaRPr>
        </a:p>
      </dsp:txBody>
      <dsp:txXfrm>
        <a:off x="3272334" y="3210633"/>
        <a:ext cx="2040530" cy="1194586"/>
      </dsp:txXfrm>
    </dsp:sp>
    <dsp:sp modelId="{25329F28-8D39-4099-B742-20E871DBD9D1}">
      <dsp:nvSpPr>
        <dsp:cNvPr id="0" name=""/>
        <dsp:cNvSpPr/>
      </dsp:nvSpPr>
      <dsp:spPr>
        <a:xfrm rot="16200000">
          <a:off x="2873937" y="1010171"/>
          <a:ext cx="1577276" cy="190337"/>
        </a:xfrm>
        <a:prstGeom prst="rect">
          <a:avLst/>
        </a:prstGeom>
        <a:solidFill>
          <a:schemeClr val="accent4">
            <a:hueOff val="837419"/>
            <a:satOff val="46582"/>
            <a:lumOff val="1635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38286F-193E-4E2A-B77E-4A7D7E460276}">
      <dsp:nvSpPr>
        <dsp:cNvPr id="0" name=""/>
        <dsp:cNvSpPr/>
      </dsp:nvSpPr>
      <dsp:spPr>
        <a:xfrm>
          <a:off x="3235169" y="1587323"/>
          <a:ext cx="2114860" cy="1268916"/>
        </a:xfrm>
        <a:prstGeom prst="roundRect">
          <a:avLst>
            <a:gd name="adj" fmla="val 10000"/>
          </a:avLst>
        </a:prstGeom>
        <a:solidFill>
          <a:schemeClr val="accent4">
            <a:hueOff val="732742"/>
            <a:satOff val="40760"/>
            <a:lumOff val="1431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cap="none" spc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rPr>
            <a:t>Акт отбора проб (образцов)</a:t>
          </a:r>
          <a:endParaRPr lang="ru-RU" sz="2100" b="1" kern="1200" cap="none" spc="0" dirty="0">
            <a:ln w="10160">
              <a:solidFill>
                <a:schemeClr val="accent5"/>
              </a:solidFill>
              <a:prstDash val="solid"/>
            </a:ln>
            <a:solidFill>
              <a:srgbClr val="FFFFFF"/>
            </a:solidFill>
            <a:effectLst>
              <a:outerShdw blurRad="38100" dist="22860" dir="5400000" algn="tl" rotWithShape="0">
                <a:srgbClr val="000000">
                  <a:alpha val="30000"/>
                </a:srgbClr>
              </a:outerShdw>
            </a:effectLst>
          </a:endParaRPr>
        </a:p>
      </dsp:txBody>
      <dsp:txXfrm>
        <a:off x="3272334" y="1624488"/>
        <a:ext cx="2040530" cy="1194586"/>
      </dsp:txXfrm>
    </dsp:sp>
    <dsp:sp modelId="{E0536B87-C058-4873-A68D-91010AA42053}">
      <dsp:nvSpPr>
        <dsp:cNvPr id="0" name=""/>
        <dsp:cNvSpPr/>
      </dsp:nvSpPr>
      <dsp:spPr>
        <a:xfrm>
          <a:off x="3667010" y="217098"/>
          <a:ext cx="2803895" cy="190337"/>
        </a:xfrm>
        <a:prstGeom prst="rect">
          <a:avLst/>
        </a:prstGeom>
        <a:solidFill>
          <a:schemeClr val="accent4">
            <a:hueOff val="1046774"/>
            <a:satOff val="58228"/>
            <a:lumOff val="2044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2EC824-7D33-4BF5-BFB6-3BEB8E2ADB36}">
      <dsp:nvSpPr>
        <dsp:cNvPr id="0" name=""/>
        <dsp:cNvSpPr/>
      </dsp:nvSpPr>
      <dsp:spPr>
        <a:xfrm>
          <a:off x="3235169" y="1178"/>
          <a:ext cx="2114860" cy="1268916"/>
        </a:xfrm>
        <a:prstGeom prst="roundRect">
          <a:avLst>
            <a:gd name="adj" fmla="val 10000"/>
          </a:avLst>
        </a:prstGeom>
        <a:solidFill>
          <a:schemeClr val="accent4">
            <a:hueOff val="915928"/>
            <a:satOff val="50949"/>
            <a:lumOff val="1789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cap="none" spc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rPr>
            <a:t>Протокол лабораторных испытаний</a:t>
          </a:r>
          <a:endParaRPr lang="ru-RU" sz="2100" b="1" kern="1200" cap="none" spc="0" dirty="0">
            <a:ln w="10160">
              <a:solidFill>
                <a:schemeClr val="accent5"/>
              </a:solidFill>
              <a:prstDash val="solid"/>
            </a:ln>
            <a:solidFill>
              <a:srgbClr val="FFFFFF"/>
            </a:solidFill>
            <a:effectLst>
              <a:outerShdw blurRad="38100" dist="22860" dir="5400000" algn="tl" rotWithShape="0">
                <a:srgbClr val="000000">
                  <a:alpha val="30000"/>
                </a:srgbClr>
              </a:outerShdw>
            </a:effectLst>
          </a:endParaRPr>
        </a:p>
      </dsp:txBody>
      <dsp:txXfrm>
        <a:off x="3272334" y="38343"/>
        <a:ext cx="2040530" cy="1194586"/>
      </dsp:txXfrm>
    </dsp:sp>
    <dsp:sp modelId="{239A112E-DB7F-41D6-A152-CD14B70E95D7}">
      <dsp:nvSpPr>
        <dsp:cNvPr id="0" name=""/>
        <dsp:cNvSpPr/>
      </dsp:nvSpPr>
      <dsp:spPr>
        <a:xfrm rot="5400000">
          <a:off x="5686701" y="1010171"/>
          <a:ext cx="1577276" cy="190337"/>
        </a:xfrm>
        <a:prstGeom prst="rect">
          <a:avLst/>
        </a:prstGeom>
        <a:solidFill>
          <a:schemeClr val="accent4">
            <a:hueOff val="1256129"/>
            <a:satOff val="69873"/>
            <a:lumOff val="2453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3CCC83-BC7B-4051-B438-8280067541BA}">
      <dsp:nvSpPr>
        <dsp:cNvPr id="0" name=""/>
        <dsp:cNvSpPr/>
      </dsp:nvSpPr>
      <dsp:spPr>
        <a:xfrm>
          <a:off x="6047933" y="1178"/>
          <a:ext cx="2114860" cy="1268916"/>
        </a:xfrm>
        <a:prstGeom prst="roundRect">
          <a:avLst>
            <a:gd name="adj" fmla="val 10000"/>
          </a:avLst>
        </a:prstGeom>
        <a:solidFill>
          <a:schemeClr val="accent4">
            <a:hueOff val="1099113"/>
            <a:satOff val="61139"/>
            <a:lumOff val="2147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cap="none" spc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rPr>
            <a:t>Заключение мониторинга</a:t>
          </a:r>
          <a:endParaRPr lang="ru-RU" sz="2100" b="1" kern="1200" cap="none" spc="0" dirty="0">
            <a:ln w="10160">
              <a:solidFill>
                <a:schemeClr val="accent5"/>
              </a:solidFill>
              <a:prstDash val="solid"/>
            </a:ln>
            <a:solidFill>
              <a:srgbClr val="FFFFFF"/>
            </a:solidFill>
            <a:effectLst>
              <a:outerShdw blurRad="38100" dist="22860" dir="5400000" algn="tl" rotWithShape="0">
                <a:srgbClr val="000000">
                  <a:alpha val="30000"/>
                </a:srgbClr>
              </a:outerShdw>
            </a:effectLst>
          </a:endParaRPr>
        </a:p>
      </dsp:txBody>
      <dsp:txXfrm>
        <a:off x="6085098" y="38343"/>
        <a:ext cx="2040530" cy="1194586"/>
      </dsp:txXfrm>
    </dsp:sp>
    <dsp:sp modelId="{4E512390-9F5D-4E14-9450-BE66A836C817}">
      <dsp:nvSpPr>
        <dsp:cNvPr id="0" name=""/>
        <dsp:cNvSpPr/>
      </dsp:nvSpPr>
      <dsp:spPr>
        <a:xfrm rot="5400000">
          <a:off x="5686701" y="2596316"/>
          <a:ext cx="1577276" cy="190337"/>
        </a:xfrm>
        <a:prstGeom prst="rect">
          <a:avLst/>
        </a:prstGeom>
        <a:solidFill>
          <a:schemeClr val="accent4">
            <a:hueOff val="1465484"/>
            <a:satOff val="81519"/>
            <a:lumOff val="2862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D5C000-978A-4BFA-B27F-76F163FB1024}">
      <dsp:nvSpPr>
        <dsp:cNvPr id="0" name=""/>
        <dsp:cNvSpPr/>
      </dsp:nvSpPr>
      <dsp:spPr>
        <a:xfrm>
          <a:off x="6047933" y="1587323"/>
          <a:ext cx="2114860" cy="1268916"/>
        </a:xfrm>
        <a:prstGeom prst="roundRect">
          <a:avLst>
            <a:gd name="adj" fmla="val 10000"/>
          </a:avLst>
        </a:prstGeom>
        <a:solidFill>
          <a:schemeClr val="accent4">
            <a:hueOff val="1282299"/>
            <a:satOff val="71329"/>
            <a:lumOff val="2505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cap="none" spc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rPr>
            <a:t>Претензия в адрес поставщика</a:t>
          </a:r>
          <a:endParaRPr lang="ru-RU" sz="2100" b="1" kern="1200" cap="none" spc="0" dirty="0">
            <a:ln w="10160">
              <a:solidFill>
                <a:schemeClr val="accent5"/>
              </a:solidFill>
              <a:prstDash val="solid"/>
            </a:ln>
            <a:solidFill>
              <a:srgbClr val="FFFFFF"/>
            </a:solidFill>
            <a:effectLst>
              <a:outerShdw blurRad="38100" dist="22860" dir="5400000" algn="tl" rotWithShape="0">
                <a:srgbClr val="000000">
                  <a:alpha val="30000"/>
                </a:srgbClr>
              </a:outerShdw>
            </a:effectLst>
          </a:endParaRPr>
        </a:p>
      </dsp:txBody>
      <dsp:txXfrm>
        <a:off x="6085098" y="1624488"/>
        <a:ext cx="2040530" cy="1194586"/>
      </dsp:txXfrm>
    </dsp:sp>
    <dsp:sp modelId="{24D79821-6FB9-497C-8CFF-BBDB14E4B918}">
      <dsp:nvSpPr>
        <dsp:cNvPr id="0" name=""/>
        <dsp:cNvSpPr/>
      </dsp:nvSpPr>
      <dsp:spPr>
        <a:xfrm>
          <a:off x="6047933" y="3173468"/>
          <a:ext cx="2114860" cy="1268916"/>
        </a:xfrm>
        <a:prstGeom prst="roundRect">
          <a:avLst>
            <a:gd name="adj" fmla="val 10000"/>
          </a:avLst>
        </a:prstGeom>
        <a:solidFill>
          <a:schemeClr val="accent4">
            <a:hueOff val="1465484"/>
            <a:satOff val="81519"/>
            <a:lumOff val="2862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rPr>
            <a:t>Итог претензионной работы</a:t>
          </a:r>
        </a:p>
      </dsp:txBody>
      <dsp:txXfrm>
        <a:off x="6085098" y="3210633"/>
        <a:ext cx="2040530" cy="11945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302D80-2A92-4792-9EB9-A12E99CF2311}">
      <dsp:nvSpPr>
        <dsp:cNvPr id="0" name=""/>
        <dsp:cNvSpPr/>
      </dsp:nvSpPr>
      <dsp:spPr>
        <a:xfrm>
          <a:off x="8502042" y="1108722"/>
          <a:ext cx="1317255" cy="3504974"/>
        </a:xfrm>
        <a:prstGeom prst="wedgeRectCallout">
          <a:avLst>
            <a:gd name="adj1" fmla="val 0"/>
            <a:gd name="adj2" fmla="val 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Участники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/>
            <a:t>3900</a:t>
          </a:r>
          <a:endParaRPr lang="ru-RU" sz="1600" kern="1200" dirty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Количество проб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/>
            <a:t>4100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Нарушения выявлены в</a:t>
          </a:r>
          <a:endParaRPr lang="ru-RU" sz="1600" b="0" kern="1200" dirty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/>
            <a:t>17%</a:t>
          </a:r>
        </a:p>
      </dsp:txBody>
      <dsp:txXfrm>
        <a:off x="8669459" y="1108722"/>
        <a:ext cx="1149838" cy="3504974"/>
      </dsp:txXfrm>
    </dsp:sp>
    <dsp:sp modelId="{0F49ADA4-3EE5-4665-B6A0-2914141FE5EF}">
      <dsp:nvSpPr>
        <dsp:cNvPr id="0" name=""/>
        <dsp:cNvSpPr/>
      </dsp:nvSpPr>
      <dsp:spPr>
        <a:xfrm>
          <a:off x="8548179" y="64921"/>
          <a:ext cx="1308976" cy="104547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/>
            <a:t>2020 (план)</a:t>
          </a:r>
        </a:p>
      </dsp:txBody>
      <dsp:txXfrm>
        <a:off x="8548179" y="64921"/>
        <a:ext cx="1308976" cy="1045472"/>
      </dsp:txXfrm>
    </dsp:sp>
    <dsp:sp modelId="{B45B12FD-9867-4148-A0B1-A0F7CA861E4D}">
      <dsp:nvSpPr>
        <dsp:cNvPr id="0" name=""/>
        <dsp:cNvSpPr/>
      </dsp:nvSpPr>
      <dsp:spPr>
        <a:xfrm>
          <a:off x="7184789" y="1109553"/>
          <a:ext cx="1317255" cy="3396703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2">
            <a:tint val="50000"/>
            <a:hueOff val="-146777"/>
            <a:satOff val="-12695"/>
            <a:lumOff val="145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Участники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 </a:t>
          </a:r>
          <a:r>
            <a:rPr lang="ru-RU" sz="1600" b="1" kern="1200" dirty="0"/>
            <a:t>3200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Количество проб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/>
            <a:t>3182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/>
            <a:t>Нарушения выявлены в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/>
            <a:t>20%</a:t>
          </a:r>
          <a:endParaRPr lang="ru-RU" sz="1600" kern="1200" dirty="0"/>
        </a:p>
      </dsp:txBody>
      <dsp:txXfrm>
        <a:off x="7352205" y="1109553"/>
        <a:ext cx="1149838" cy="3396703"/>
      </dsp:txXfrm>
    </dsp:sp>
    <dsp:sp modelId="{27B2AC65-A1E3-485A-9EF6-5DE2919678D9}">
      <dsp:nvSpPr>
        <dsp:cNvPr id="0" name=""/>
        <dsp:cNvSpPr/>
      </dsp:nvSpPr>
      <dsp:spPr>
        <a:xfrm>
          <a:off x="7244721" y="169228"/>
          <a:ext cx="1309896" cy="941165"/>
        </a:xfrm>
        <a:prstGeom prst="rect">
          <a:avLst/>
        </a:prstGeom>
        <a:solidFill>
          <a:schemeClr val="accent2">
            <a:hueOff val="-242561"/>
            <a:satOff val="-13988"/>
            <a:lumOff val="143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>
              <a:latin typeface="Calibri"/>
              <a:ea typeface="+mn-ea"/>
              <a:cs typeface="+mn-cs"/>
            </a:rPr>
            <a:t>2019   (план)</a:t>
          </a:r>
          <a:endParaRPr lang="ru-RU" sz="1800" kern="1200" dirty="0">
            <a:latin typeface="Calibri"/>
            <a:ea typeface="+mn-ea"/>
            <a:cs typeface="+mn-cs"/>
          </a:endParaRPr>
        </a:p>
      </dsp:txBody>
      <dsp:txXfrm>
        <a:off x="7244721" y="169228"/>
        <a:ext cx="1309896" cy="941165"/>
      </dsp:txXfrm>
    </dsp:sp>
    <dsp:sp modelId="{8239EDB9-B871-4F0F-BF1D-06113937772D}">
      <dsp:nvSpPr>
        <dsp:cNvPr id="0" name=""/>
        <dsp:cNvSpPr/>
      </dsp:nvSpPr>
      <dsp:spPr>
        <a:xfrm>
          <a:off x="5925626" y="1109873"/>
          <a:ext cx="1317255" cy="3272314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2">
            <a:tint val="50000"/>
            <a:hueOff val="-293554"/>
            <a:satOff val="-25390"/>
            <a:lumOff val="291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Участники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/>
            <a:t>2539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Количество проб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/>
            <a:t>3255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/>
            <a:t>Нарушения выявлены в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/>
            <a:t>22%</a:t>
          </a:r>
        </a:p>
      </dsp:txBody>
      <dsp:txXfrm>
        <a:off x="6093043" y="1109873"/>
        <a:ext cx="1149838" cy="3272314"/>
      </dsp:txXfrm>
    </dsp:sp>
    <dsp:sp modelId="{03C6C108-5A6B-4178-86C5-DF1B0524B069}">
      <dsp:nvSpPr>
        <dsp:cNvPr id="0" name=""/>
        <dsp:cNvSpPr/>
      </dsp:nvSpPr>
      <dsp:spPr>
        <a:xfrm>
          <a:off x="5925626" y="270651"/>
          <a:ext cx="1317255" cy="836377"/>
        </a:xfrm>
        <a:prstGeom prst="rect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/>
            <a:t>2018</a:t>
          </a:r>
        </a:p>
      </dsp:txBody>
      <dsp:txXfrm>
        <a:off x="5925626" y="270651"/>
        <a:ext cx="1317255" cy="836377"/>
      </dsp:txXfrm>
    </dsp:sp>
    <dsp:sp modelId="{14BF9CD8-CC8C-4131-8A80-EFAE0939DDEB}">
      <dsp:nvSpPr>
        <dsp:cNvPr id="0" name=""/>
        <dsp:cNvSpPr/>
      </dsp:nvSpPr>
      <dsp:spPr>
        <a:xfrm>
          <a:off x="4611130" y="1107028"/>
          <a:ext cx="1317255" cy="3136896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2">
            <a:tint val="50000"/>
            <a:hueOff val="-440331"/>
            <a:satOff val="-38085"/>
            <a:lumOff val="437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Участники </a:t>
          </a:r>
          <a:r>
            <a:rPr lang="ru-RU" sz="1600" b="1" kern="1200" dirty="0"/>
            <a:t>2536</a:t>
          </a:r>
          <a:endParaRPr lang="ru-RU" sz="1600" kern="1200" dirty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Количество проб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/>
            <a:t>637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/>
            <a:t>Нарушения выявлены в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/>
            <a:t>42%</a:t>
          </a:r>
        </a:p>
      </dsp:txBody>
      <dsp:txXfrm>
        <a:off x="4778547" y="1107028"/>
        <a:ext cx="1149838" cy="3136896"/>
      </dsp:txXfrm>
    </dsp:sp>
    <dsp:sp modelId="{6D1DD871-1D37-476B-BC64-937DBF3253F4}">
      <dsp:nvSpPr>
        <dsp:cNvPr id="0" name=""/>
        <dsp:cNvSpPr/>
      </dsp:nvSpPr>
      <dsp:spPr>
        <a:xfrm>
          <a:off x="4611130" y="374958"/>
          <a:ext cx="1317255" cy="732070"/>
        </a:xfrm>
        <a:prstGeom prst="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/>
            <a:t>2017</a:t>
          </a:r>
        </a:p>
      </dsp:txBody>
      <dsp:txXfrm>
        <a:off x="4611130" y="374958"/>
        <a:ext cx="1317255" cy="732070"/>
      </dsp:txXfrm>
    </dsp:sp>
    <dsp:sp modelId="{54ED14AA-7803-4820-BCCC-80F7C41C7D93}">
      <dsp:nvSpPr>
        <dsp:cNvPr id="0" name=""/>
        <dsp:cNvSpPr/>
      </dsp:nvSpPr>
      <dsp:spPr>
        <a:xfrm>
          <a:off x="3293875" y="1107028"/>
          <a:ext cx="1317255" cy="2927802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2">
            <a:tint val="50000"/>
            <a:hueOff val="-587108"/>
            <a:satOff val="-50780"/>
            <a:lumOff val="583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Участники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/>
            <a:t>2536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/>
            <a:t>Количество проб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/>
            <a:t>1011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/>
            <a:t>Нарушения выявлены в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/>
            <a:t>58%</a:t>
          </a:r>
        </a:p>
      </dsp:txBody>
      <dsp:txXfrm>
        <a:off x="3461291" y="1107028"/>
        <a:ext cx="1149838" cy="2927802"/>
      </dsp:txXfrm>
    </dsp:sp>
    <dsp:sp modelId="{3DB99F7D-2AD1-4D2C-8611-99B981E62DF9}">
      <dsp:nvSpPr>
        <dsp:cNvPr id="0" name=""/>
        <dsp:cNvSpPr/>
      </dsp:nvSpPr>
      <dsp:spPr>
        <a:xfrm>
          <a:off x="3293875" y="483110"/>
          <a:ext cx="1317255" cy="627283"/>
        </a:xfrm>
        <a:prstGeom prst="rect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/>
            <a:t>2016</a:t>
          </a:r>
        </a:p>
      </dsp:txBody>
      <dsp:txXfrm>
        <a:off x="3293875" y="483110"/>
        <a:ext cx="1317255" cy="627283"/>
      </dsp:txXfrm>
    </dsp:sp>
    <dsp:sp modelId="{46FF829F-82CE-49B9-8A5D-8C12412D138A}">
      <dsp:nvSpPr>
        <dsp:cNvPr id="0" name=""/>
        <dsp:cNvSpPr/>
      </dsp:nvSpPr>
      <dsp:spPr>
        <a:xfrm>
          <a:off x="1975699" y="1107028"/>
          <a:ext cx="1317255" cy="2718707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2">
            <a:tint val="50000"/>
            <a:hueOff val="-733885"/>
            <a:satOff val="-63475"/>
            <a:lumOff val="729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Участники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/>
            <a:t>653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Количество проб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/>
            <a:t>728</a:t>
          </a:r>
          <a:endParaRPr lang="ru-RU" sz="1600" kern="1200" dirty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/>
            <a:t>Нарушения выявлены в</a:t>
          </a:r>
          <a:endParaRPr lang="ru-RU" sz="1600" kern="1200" dirty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/>
            <a:t>28%</a:t>
          </a:r>
        </a:p>
      </dsp:txBody>
      <dsp:txXfrm>
        <a:off x="2143116" y="1107028"/>
        <a:ext cx="1149838" cy="2718707"/>
      </dsp:txXfrm>
    </dsp:sp>
    <dsp:sp modelId="{BD1D761C-BA08-48EE-83AC-96215ECB63AC}">
      <dsp:nvSpPr>
        <dsp:cNvPr id="0" name=""/>
        <dsp:cNvSpPr/>
      </dsp:nvSpPr>
      <dsp:spPr>
        <a:xfrm>
          <a:off x="1975699" y="584052"/>
          <a:ext cx="1317255" cy="522976"/>
        </a:xfrm>
        <a:prstGeom prst="rect">
          <a:avLst/>
        </a:prstGeom>
        <a:solidFill>
          <a:schemeClr val="accent2">
            <a:hueOff val="-1212803"/>
            <a:satOff val="-69940"/>
            <a:lumOff val="719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/>
            <a:t>2015</a:t>
          </a:r>
        </a:p>
      </dsp:txBody>
      <dsp:txXfrm>
        <a:off x="1975699" y="584052"/>
        <a:ext cx="1317255" cy="522976"/>
      </dsp:txXfrm>
    </dsp:sp>
    <dsp:sp modelId="{0EB6E0D9-1319-4CE0-9FB2-6152F791A6A2}">
      <dsp:nvSpPr>
        <dsp:cNvPr id="0" name=""/>
        <dsp:cNvSpPr/>
      </dsp:nvSpPr>
      <dsp:spPr>
        <a:xfrm>
          <a:off x="658444" y="1107028"/>
          <a:ext cx="1317255" cy="2509613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2">
            <a:tint val="50000"/>
            <a:hueOff val="-880662"/>
            <a:satOff val="-76170"/>
            <a:lumOff val="875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Участники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/>
            <a:t>519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Количество проб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/>
            <a:t>22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/>
            <a:t>Нарушения выявлены в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/>
            <a:t>59%</a:t>
          </a:r>
        </a:p>
      </dsp:txBody>
      <dsp:txXfrm>
        <a:off x="825860" y="1107028"/>
        <a:ext cx="1149838" cy="2509613"/>
      </dsp:txXfrm>
    </dsp:sp>
    <dsp:sp modelId="{B6CD27DA-A655-4E9F-866F-03C5AA1602C5}">
      <dsp:nvSpPr>
        <dsp:cNvPr id="0" name=""/>
        <dsp:cNvSpPr/>
      </dsp:nvSpPr>
      <dsp:spPr>
        <a:xfrm>
          <a:off x="658444" y="688840"/>
          <a:ext cx="1317255" cy="418188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/>
            <a:t>2014</a:t>
          </a:r>
        </a:p>
      </dsp:txBody>
      <dsp:txXfrm>
        <a:off x="658444" y="688840"/>
        <a:ext cx="1317255" cy="4181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InterconnectedBlockProcess">
  <dgm:title val="Взаимосвязанный блочный процесс"/>
  <dgm:desc val="Используется для отображения последовательных этапов процесса. Рекомендуется использовать небольшие объемы текста уровня 1 и средние объемы текста уровня 2."/>
  <dgm:catLst>
    <dgm:cat type="process" pri="5500"/>
    <dgm:cat type="officeonline" pri="3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  <dgm:cxn modelId="70" srcId="0" destId="40" srcOrd="2" destOrd="0"/>
        <dgm:cxn modelId="42" srcId="40" destId="41" srcOrd="0" destOrd="0"/>
      </dgm:cxnLst>
      <dgm:bg/>
      <dgm:whole/>
    </dgm:dataModel>
  </dgm:clrData>
  <dgm:layoutNode name="Name0">
    <dgm:varLst>
      <dgm:chMax val="7"/>
      <dgm:chPref val="5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.127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5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Accent1" refType="w" fact="0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Child1" refType="w" fact="0.063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Parent1" refType="w" fact="0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.5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Child2" refType="w" fact="0.5635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Parent2" refType="w" fact="0.5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6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Accent1" refType="w" fact="0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Child1" refType="w" fact="0.0423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Parent1" refType="w" fact="0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Child2" refType="w" fact="0.3756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.6667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Child3" refType="w" fact="0.709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Parent3" refType="w" fact="0.6667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7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Accent1" refType="w" fact="0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Child1" refType="w" fact="0.0317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Parent1" refType="w" fact="0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2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Child2" refType="w" fact="0.2817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Parent2" refType="w" fact="0.2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Child3" refType="w" fact="0.5317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Parent3" refType="w" fact="0.5"/>
              <dgm:constr type="t" for="ch" forName="Parent3" refType="h" fact="0.0275"/>
              <dgm:constr type="w" for="ch" forName="Parent3" refType="w" fact="0.25"/>
              <dgm:constr type="h" for="ch" forName="Parent3" refType="h" fact="0.1622"/>
              <dgm:constr type="l" for="ch" forName="ChildAccent4" refType="w" fact="0.75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Child4" refType="w" fact="0.7817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Parent4" refType="w" fact="0.75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8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Accent1" refType="w" fact="0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Child1" refType="w" fact="0.0254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Parent1" refType="w" fact="0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2001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Child2" refType="w" fact="0.2255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Parent2" refType="w" fact="0.2001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Child3" refType="w" fact="0.4256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6003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Child4" refType="w" fact="0.6257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Parent4" refType="w" fact="0.6003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.7999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Child5" refType="w" fact="0.8253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Parent5" refType="w" fact="0.7999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9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Accent1" refType="w" fact="0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Child1" refType="w" fact="0.0212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Parent1" refType="w" fact="0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167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Child2" refType="w" fact="0.1888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Parent2" refType="w" fact="0.167"/>
              <dgm:constr type="t" for="ch" forName="Parent2" refType="h" fact="0.0923"/>
              <dgm:constr type="w" for="ch" forName="Parent2" refType="w" fact="0.167"/>
              <dgm:constr type="h" for="ch" forName="Parent2" refType="h" fact="0.1164"/>
              <dgm:constr type="l" for="ch" forName="ChildAccent3" refType="w" fact="0.333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Child3" refType="w" fact="0.3551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Parent3" refType="w" fact="0.3339"/>
              <dgm:constr type="t" for="ch" forName="Parent3" refType="h" fact="0.0698"/>
              <dgm:constr type="w" for="ch" forName="Parent3" refType="w" fact="0.167"/>
              <dgm:constr type="h" for="ch" forName="Parent3" refType="h" fact="0.1396"/>
              <dgm:constr type="l" for="ch" forName="ChildAccent4" refType="w" fact="0.500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Child4" refType="w" fact="0.5221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Parent4" refType="w" fact="0.501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6674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Child5" refType="w" fact="0.6886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Parent5" refType="w" fact="0.668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.833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Child6" refType="w" fact="0.8542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Parent6" refType="w" fact="0.835"/>
              <dgm:constr type="t" for="ch" forName="Parent6" refType="h" fact="0"/>
              <dgm:constr type="w" for="ch" forName="Parent6" refType="w" fact="0.165"/>
              <dgm:constr type="h" for="ch" forName="Parent6" refType="h" fact="0.2095"/>
            </dgm:constrLst>
          </dgm:if>
          <dgm:else name="Name10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Accent1" refType="w" fact="0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Child1" refType="w" fact="0.0182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Parent1" refType="w" fact="0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1432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Child2" refType="w" fact="0.1614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Parent2" refType="w" fact="0.1432"/>
              <dgm:constr type="t" for="ch" forName="Parent2" refType="h" fact="0.108"/>
              <dgm:constr type="w" for="ch" forName="Parent2" refType="w" fact="0.1432"/>
              <dgm:constr type="h" for="ch" forName="Parent2" refType="h" fact="0.1088"/>
              <dgm:constr type="l" for="ch" forName="ChildAccent3" refType="w" fact="0.2865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Child3" refType="w" fact="0.3047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Parent3" refType="w" fact="0.2865"/>
              <dgm:constr type="t" for="ch" forName="Parent3" refType="h" fact="0.087"/>
              <dgm:constr type="w" for="ch" forName="Parent3" refType="w" fact="0.143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Child4" refType="w" fact="0.4479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5726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Child5" refType="w" fact="0.5908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Parent5" refType="w" fact="0.5726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7147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Child6" refType="w" fact="0.7329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Parent6" refType="w" fact="0.716"/>
              <dgm:constr type="t" for="ch" forName="Parent6" refType="h" fact="0.0217"/>
              <dgm:constr type="w" for="ch" forName="Parent6" refType="w" fact="0.1424"/>
              <dgm:constr type="h" for="ch" forName="Parent6" refType="h" fact="0.1958"/>
              <dgm:constr type="l" for="ch" forName="ChildAccent7" refType="w" fact="0.8568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Child7" refType="w" fact="0.875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Parent7" refType="w" fact="0.8577"/>
              <dgm:constr type="t" for="ch" forName="Parent7" refType="h" fact="0"/>
              <dgm:constr type="w" for="ch" forName="Parent7" refType="w" fact="0.1423"/>
              <dgm:constr type="h" for="ch" forName="Parent7" refType="h" fact="0.2175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14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2" refType="w" fact="0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Child1" refType="w" fact="0.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ChildAccent1" refType="w" fact="0.5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Parent1" refType="w" fact="0.5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Parent2" refType="w" fact="0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15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3" refType="w" fact="0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Child2" refType="w" fact="0.3333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Child1" refType="w" fact="0.6667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ChildAccent1" refType="w" fact="0.6667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Parent1" refType="w" fact="0.6667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Parent3" refType="w" fact="0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16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4" refType="w" fact="0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Child3" refType="w" fact="0.25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Child2" refType="w" fact="0.5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Child1" refType="w" fact="0.75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ChildAccent1" refType="w" fact="0.75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Parent1" refType="w" fact="0.75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Parent2" refType="w" fact="0.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2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Parent3" refType="w" fact="0.25"/>
              <dgm:constr type="t" for="ch" forName="Parent3" refType="h" fact="0.0279"/>
              <dgm:constr type="w" for="ch" forName="Parent3" refType="w" fact="0.25"/>
              <dgm:constr type="h" for="ch" forName="Parent3" refType="h" fact="0.161"/>
              <dgm:constr type="l" for="ch" forName="ChildAccent4" refType="w" fact="0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Parent4" refType="w" fact="0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17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5" refType="w" fact="0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Child4" refType="w" fact="0.2001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Child3" refType="w" fact="0.4002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Child2" refType="w" fact="0.6003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Child1" refType="w" fact="0.7999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ChildAccent1" refType="w" fact="0.7999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Parent1" refType="w" fact="0.7999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6003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Parent2" refType="w" fact="0.6003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2001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Parent4" refType="w" fact="0.2001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Parent5" refType="w" fact="0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18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6" refType="w" fact="0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Child5" refType="w" fact="0.167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Child4" refType="w" fact="0.3339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Child3" refType="w" fact="0.5009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Child2" refType="w" fact="0.6674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Child1" refType="w" fact="0.833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ChildAccent1" refType="w" fact="0.833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Parent1" refType="w" fact="0.833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6674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Parent2" refType="w" fact="0.6674"/>
              <dgm:constr type="t" for="ch" forName="Parent2" refType="h" fact="0.0923"/>
              <dgm:constr type="w" for="ch" forName="Parent2" refType="w" fact="0.165"/>
              <dgm:constr type="h" for="ch" forName="Parent2" refType="h" fact="0.1164"/>
              <dgm:constr type="l" for="ch" forName="ChildAccent3" refType="w" fact="0.500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Parent3" refType="w" fact="0.5009"/>
              <dgm:constr type="t" for="ch" forName="Parent3" refType="h" fact="0.0698"/>
              <dgm:constr type="w" for="ch" forName="Parent3" refType="w" fact="0.166"/>
              <dgm:constr type="h" for="ch" forName="Parent3" refType="h" fact="0.1396"/>
              <dgm:constr type="l" for="ch" forName="ChildAccent4" refType="w" fact="0.333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Parent4" refType="w" fact="0.3339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167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Parent5" refType="w" fact="0.167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Parent6" refType="w" fact="0"/>
              <dgm:constr type="t" for="ch" forName="Parent6" refType="h" fact="0"/>
              <dgm:constr type="w" for="ch" forName="Parent6" refType="w" fact="0.167"/>
              <dgm:constr type="h" for="ch" forName="Parent6" refType="h" fact="0.2095"/>
            </dgm:constrLst>
          </dgm:if>
          <dgm:else name="Name19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7" refType="w" fact="0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Child6" refType="w" fact="0.1432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Child5" refType="w" fact="0.2865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Child4" refType="w" fact="0.4297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Child3" refType="w" fact="0.5726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Child2" refType="w" fact="0.7147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Child1" refType="w" fact="0.8568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ChildAccent1" refType="w" fact="0.8568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Parent1" refType="w" fact="0.8568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7147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Parent2" refType="w" fact="0.7147"/>
              <dgm:constr type="t" for="ch" forName="Parent2" refType="h" fact="0.108"/>
              <dgm:constr type="w" for="ch" forName="Parent2" refType="w" fact="0.1425"/>
              <dgm:constr type="h" for="ch" forName="Parent2" refType="h" fact="0.1088"/>
              <dgm:constr type="l" for="ch" forName="ChildAccent3" refType="w" fact="0.5726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Parent3" refType="w" fact="0.5726"/>
              <dgm:constr type="t" for="ch" forName="Parent3" refType="h" fact="0.087"/>
              <dgm:constr type="w" for="ch" forName="Parent3" refType="w" fact="0.14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2865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Parent5" refType="w" fact="0.2865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1432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Parent6" refType="w" fact="0.1432"/>
              <dgm:constr type="t" for="ch" forName="Parent6" refType="h" fact="0.0217"/>
              <dgm:constr type="w" for="ch" forName="Parent6" refType="w" fact="0.1432"/>
              <dgm:constr type="h" for="ch" forName="Parent6" refType="h" fact="0.1958"/>
              <dgm:constr type="l" for="ch" forName="ChildAccent7" refType="w" fact="0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Parent7" refType="w" fact="0"/>
              <dgm:constr type="t" for="ch" forName="Parent7" refType="h" fact="0"/>
              <dgm:constr type="w" for="ch" forName="Parent7" refType="w" fact="0.1432"/>
              <dgm:constr type="h" for="ch" forName="Parent7" refType="h" fact="0.2175"/>
            </dgm:constrLst>
          </dgm:else>
        </dgm:choose>
      </dgm:else>
    </dgm:choose>
    <dgm:forEach name="wrapper" axis="self" ptType="parTrans">
      <dgm:forEach name="accentRepeat" axis="self">
        <dgm:layoutNode name="ChildAccent" styleLbl="alignImgPlace1">
          <dgm:alg type="sp"/>
          <dgm:choose name="Name20">
            <dgm:if name="Name21" axis="followSib" ptType="node" func="cnt" op="equ" val="0">
              <dgm:shape xmlns:r="http://schemas.openxmlformats.org/officeDocument/2006/relationships" type="wedgeRectCallout" r:blip="">
                <dgm:adjLst>
                  <dgm:adj idx="1" val="0"/>
                  <dgm:adj idx="2" val="0"/>
                </dgm:adjLst>
              </dgm:shape>
            </dgm:if>
            <dgm:else name="Name22">
              <dgm:choose name="Name23">
                <dgm:if name="Name24" axis="precedSib" ptType="node" func="cnt" op="equ" val="6">
                  <dgm:shape xmlns:r="http://schemas.openxmlformats.org/officeDocument/2006/relationships" type="wedgeRectCallout" r:blip="">
                    <dgm:adjLst>
                      <dgm:adj idx="1" val="0"/>
                      <dgm:adj idx="2" val="0"/>
                    </dgm:adjLst>
                  </dgm:shape>
                </dgm:if>
                <dgm:else name="Name25">
                  <dgm:choose name="Name26">
                    <dgm:if name="Name27" func="var" arg="dir" op="equ" val="norm">
                      <dgm:shape xmlns:r="http://schemas.openxmlformats.org/officeDocument/2006/relationships" type="wedgeRectCallout" r:blip="">
                        <dgm:adjLst>
                          <dgm:adj idx="1" val="0.625"/>
                          <dgm:adj idx="2" val="0.2083"/>
                        </dgm:adjLst>
                      </dgm:shape>
                    </dgm:if>
                    <dgm:else name="Name28">
                      <dgm:shape xmlns:r="http://schemas.openxmlformats.org/officeDocument/2006/relationships" type="wedgeRectCallout" r:blip="">
                        <dgm:adjLst>
                          <dgm:adj idx="1" val="-0.625"/>
                          <dgm:adj idx="2" val="0.2083"/>
                        </dgm:adjLst>
                      </dgm:shape>
                    </dgm:else>
                  </dgm:choose>
                </dgm:else>
              </dgm:choose>
            </dgm:else>
          </dgm:choose>
          <dgm:presOf axis="des" ptType="node"/>
        </dgm:layoutNode>
      </dgm:forEach>
    </dgm:forEach>
    <dgm:forEach name="Name29" axis="ch" ptType="node" st="7" cnt="1">
      <dgm:layoutNode name="ChildAccent7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7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7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4" axis="ch" ptType="node" st="6" cnt="1">
      <dgm:layoutNode name="ChildAccent6">
        <dgm:alg type="sp"/>
        <dgm:shape xmlns:r="http://schemas.openxmlformats.org/officeDocument/2006/relationships" r:blip="">
          <dgm:adjLst/>
        </dgm:shape>
        <dgm:presOf/>
        <dgm:constrLst/>
        <dgm:forEach name="Name35" ref="accentRepeat"/>
      </dgm:layoutNode>
      <dgm:layoutNode name="Child6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6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9" axis="ch" ptType="node" st="5" cnt="1">
      <dgm:layoutNode name="Child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  <dgm:layoutNode name="Child5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5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4" axis="ch" ptType="node" st="4" cnt="1">
      <dgm:layoutNode name="ChildAccent4">
        <dgm:alg type="sp"/>
        <dgm:shape xmlns:r="http://schemas.openxmlformats.org/officeDocument/2006/relationships" r:blip="">
          <dgm:adjLst/>
        </dgm:shape>
        <dgm:presOf/>
        <dgm:constrLst/>
        <dgm:forEach name="Name45" ref="accent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4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9" axis="ch" ptType="node" st="3" cnt="1">
      <dgm:layoutNode name="ChildAccent3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Child3" styleLbl="revTx">
        <dgm:varLst>
          <dgm:chMax val="0"/>
          <dgm:chPref val="0"/>
          <dgm:bulletEnabled val="1"/>
        </dgm:varLst>
        <dgm:choose name="Name51">
          <dgm:if name="Name5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3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4" axis="ch" ptType="node" st="2" cnt="1">
      <dgm:layoutNode name="ChildAccent2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  <dgm:layoutNode name="Child2" styleLbl="revTx">
        <dgm:varLst>
          <dgm:chMax val="0"/>
          <dgm:chPref val="0"/>
          <dgm:bulletEnabled val="1"/>
        </dgm:varLst>
        <dgm:choose name="Name56">
          <dgm:if name="Name5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2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9" axis="ch" ptType="node" cnt="1">
      <dgm:layoutNode name="ChildAccent1">
        <dgm:alg type="sp"/>
        <dgm:shape xmlns:r="http://schemas.openxmlformats.org/officeDocument/2006/relationships" r:blip="">
          <dgm:adjLst/>
        </dgm:shape>
        <dgm:presOf/>
        <dgm:constrLst/>
        <dgm:forEach name="Name60" ref="accentRepeat"/>
      </dgm:layoutNode>
      <dgm:layoutNode name="Child1" styleLbl="revTx">
        <dgm:varLst>
          <dgm:chMax val="0"/>
          <dgm:chPref val="0"/>
          <dgm:bulletEnabled val="1"/>
        </dgm:varLst>
        <dgm:choose name="Name61">
          <dgm:if name="Name6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6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1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0.06682</cdr:x>
      <cdr:y>0.8851</cdr:y>
    </cdr:from>
    <cdr:to>
      <cdr:x>0.15414</cdr:x>
      <cdr:y>1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="" xmlns:a16="http://schemas.microsoft.com/office/drawing/2014/main" id="{909E915C-268B-485F-85A3-D0893164F67E}"/>
            </a:ext>
          </a:extLst>
        </cdr:cNvPr>
        <cdr:cNvSpPr txBox="1"/>
      </cdr:nvSpPr>
      <cdr:spPr>
        <a:xfrm xmlns:a="http://schemas.openxmlformats.org/drawingml/2006/main">
          <a:off x="699715" y="4987137"/>
          <a:ext cx="914400" cy="6474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0.08276</cdr:x>
      <cdr:y>0.88792</cdr:y>
    </cdr:from>
    <cdr:to>
      <cdr:x>0.61047</cdr:x>
      <cdr:y>0.9867</cdr:y>
    </cdr:to>
    <cdr:sp macro="" textlink="">
      <cdr:nvSpPr>
        <cdr:cNvPr id="3" name="TextBox 2">
          <a:extLst xmlns:a="http://schemas.openxmlformats.org/drawingml/2006/main">
            <a:ext uri="{FF2B5EF4-FFF2-40B4-BE49-F238E27FC236}">
              <a16:creationId xmlns="" xmlns:a16="http://schemas.microsoft.com/office/drawing/2014/main" id="{139C36A1-7186-487D-A95B-676FD079F210}"/>
            </a:ext>
          </a:extLst>
        </cdr:cNvPr>
        <cdr:cNvSpPr txBox="1"/>
      </cdr:nvSpPr>
      <cdr:spPr>
        <a:xfrm xmlns:a="http://schemas.openxmlformats.org/drawingml/2006/main">
          <a:off x="866691" y="5003039"/>
          <a:ext cx="5526157" cy="55659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dirty="0"/>
            <a:t>*до 2016 года в мониторинге принимали участие только государственные учреждения,</a:t>
          </a:r>
        </a:p>
        <a:p xmlns:a="http://schemas.openxmlformats.org/drawingml/2006/main">
          <a:r>
            <a:rPr lang="ru-RU" sz="1100" dirty="0"/>
            <a:t> </a:t>
          </a:r>
          <a:r>
            <a:rPr lang="ru-RU" dirty="0"/>
            <a:t>далее государственные и муниципальные учреждения Нижегородской области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0.49405</cdr:x>
      <cdr:y>0.77499</cdr:y>
    </cdr:from>
    <cdr:to>
      <cdr:x>0.52071</cdr:x>
      <cdr:y>0.81177</cdr:y>
    </cdr:to>
    <cdr:sp macro="" textlink="">
      <cdr:nvSpPr>
        <cdr:cNvPr id="4" name="TextBox 3">
          <a:extLst xmlns:a="http://schemas.openxmlformats.org/drawingml/2006/main">
            <a:ext uri="{FF2B5EF4-FFF2-40B4-BE49-F238E27FC236}">
              <a16:creationId xmlns="" xmlns:a16="http://schemas.microsoft.com/office/drawing/2014/main" id="{8D43F71F-1F4D-406F-B75C-4065211D3FD4}"/>
            </a:ext>
          </a:extLst>
        </cdr:cNvPr>
        <cdr:cNvSpPr txBox="1"/>
      </cdr:nvSpPr>
      <cdr:spPr>
        <a:xfrm xmlns:a="http://schemas.openxmlformats.org/drawingml/2006/main">
          <a:off x="5173779" y="4366701"/>
          <a:ext cx="279163" cy="2072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dirty="0"/>
            <a:t>*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29" y="14"/>
            <a:ext cx="2945659" cy="498135"/>
          </a:xfrm>
          <a:prstGeom prst="rect">
            <a:avLst/>
          </a:prstGeom>
        </p:spPr>
        <p:txBody>
          <a:bodyPr vert="horz" lIns="90161" tIns="45082" rIns="90161" bIns="45082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quarter" idx="1"/>
          </p:nvPr>
        </p:nvSpPr>
        <p:spPr>
          <a:xfrm>
            <a:off x="3850462" y="14"/>
            <a:ext cx="2945659" cy="498135"/>
          </a:xfrm>
          <a:prstGeom prst="rect">
            <a:avLst/>
          </a:prstGeom>
        </p:spPr>
        <p:txBody>
          <a:bodyPr vert="horz" lIns="90161" tIns="45082" rIns="90161" bIns="45082" rtlCol="0"/>
          <a:lstStyle>
            <a:lvl1pPr algn="r">
              <a:defRPr sz="1200"/>
            </a:lvl1pPr>
          </a:lstStyle>
          <a:p>
            <a:fld id="{95FB72B6-7BF7-4AC0-B4B8-5A46DDD26075}" type="datetimeFigureOut">
              <a:rPr lang="uk-UA" smtClean="0"/>
              <a:pPr/>
              <a:t>07.11.2019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2"/>
          </p:nvPr>
        </p:nvSpPr>
        <p:spPr>
          <a:xfrm>
            <a:off x="29" y="9430092"/>
            <a:ext cx="2945659" cy="498134"/>
          </a:xfrm>
          <a:prstGeom prst="rect">
            <a:avLst/>
          </a:prstGeom>
        </p:spPr>
        <p:txBody>
          <a:bodyPr vert="horz" lIns="90161" tIns="45082" rIns="90161" bIns="45082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3"/>
          </p:nvPr>
        </p:nvSpPr>
        <p:spPr>
          <a:xfrm>
            <a:off x="3850462" y="9430092"/>
            <a:ext cx="2945659" cy="498134"/>
          </a:xfrm>
          <a:prstGeom prst="rect">
            <a:avLst/>
          </a:prstGeom>
        </p:spPr>
        <p:txBody>
          <a:bodyPr vert="horz" lIns="90161" tIns="45082" rIns="90161" bIns="45082" rtlCol="0" anchor="b"/>
          <a:lstStyle>
            <a:lvl1pPr algn="r">
              <a:defRPr sz="1200"/>
            </a:lvl1pPr>
          </a:lstStyle>
          <a:p>
            <a:fld id="{A0D5861D-8ED1-40FE-84F8-F6427908C9D5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780400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29" y="14"/>
            <a:ext cx="2945659" cy="498135"/>
          </a:xfrm>
          <a:prstGeom prst="rect">
            <a:avLst/>
          </a:prstGeom>
        </p:spPr>
        <p:txBody>
          <a:bodyPr vert="horz" lIns="90161" tIns="45082" rIns="90161" bIns="45082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50462" y="14"/>
            <a:ext cx="2945659" cy="498135"/>
          </a:xfrm>
          <a:prstGeom prst="rect">
            <a:avLst/>
          </a:prstGeom>
        </p:spPr>
        <p:txBody>
          <a:bodyPr vert="horz" lIns="90161" tIns="45082" rIns="90161" bIns="45082" rtlCol="0"/>
          <a:lstStyle>
            <a:lvl1pPr algn="r">
              <a:defRPr sz="1200"/>
            </a:lvl1pPr>
          </a:lstStyle>
          <a:p>
            <a:fld id="{ABE620D2-1403-47F6-B845-0760E6FC12FF}" type="datetimeFigureOut">
              <a:rPr lang="uk-UA" smtClean="0"/>
              <a:pPr/>
              <a:t>07.11.2019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419100" y="1239838"/>
            <a:ext cx="59594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161" tIns="45082" rIns="90161" bIns="45082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79768" y="4777979"/>
            <a:ext cx="5438140" cy="3909240"/>
          </a:xfrm>
          <a:prstGeom prst="rect">
            <a:avLst/>
          </a:prstGeom>
        </p:spPr>
        <p:txBody>
          <a:bodyPr vert="horz" lIns="90161" tIns="45082" rIns="90161" bIns="45082" rtlCol="0"/>
          <a:lstStyle/>
          <a:p>
            <a:pPr lvl="0"/>
            <a:r>
              <a:rPr lang="uk-UA"/>
              <a:t>Редагувати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29" y="9430092"/>
            <a:ext cx="2945659" cy="498134"/>
          </a:xfrm>
          <a:prstGeom prst="rect">
            <a:avLst/>
          </a:prstGeom>
        </p:spPr>
        <p:txBody>
          <a:bodyPr vert="horz" lIns="90161" tIns="45082" rIns="90161" bIns="45082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50462" y="9430092"/>
            <a:ext cx="2945659" cy="498134"/>
          </a:xfrm>
          <a:prstGeom prst="rect">
            <a:avLst/>
          </a:prstGeom>
        </p:spPr>
        <p:txBody>
          <a:bodyPr vert="horz" lIns="90161" tIns="45082" rIns="90161" bIns="45082" rtlCol="0" anchor="b"/>
          <a:lstStyle>
            <a:lvl1pPr algn="r">
              <a:defRPr sz="1200"/>
            </a:lvl1pPr>
          </a:lstStyle>
          <a:p>
            <a:fld id="{382FC5A1-370A-4070-9B44-831BF557734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11861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кутник 9"/>
          <p:cNvSpPr/>
          <p:nvPr userDrawn="1"/>
        </p:nvSpPr>
        <p:spPr>
          <a:xfrm>
            <a:off x="8804161" y="5598160"/>
            <a:ext cx="2118049" cy="125984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800"/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587375" y="3350703"/>
            <a:ext cx="7264400" cy="1143317"/>
          </a:xfrm>
        </p:spPr>
        <p:txBody>
          <a:bodyPr anchor="ctr">
            <a:normAutofit/>
          </a:bodyPr>
          <a:lstStyle>
            <a:lvl1pPr algn="l">
              <a:defRPr sz="4400" b="1">
                <a:latin typeface="+mn-lt"/>
              </a:defRPr>
            </a:lvl1pPr>
          </a:lstStyle>
          <a:p>
            <a:r>
              <a:rPr lang="uk-UA" dirty="0"/>
              <a:t>Заголовка</a:t>
            </a: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587375" y="4360393"/>
            <a:ext cx="7244080" cy="1655762"/>
          </a:xfrm>
        </p:spPr>
        <p:txBody>
          <a:bodyPr anchor="b">
            <a:normAutofit/>
          </a:bodyPr>
          <a:lstStyle>
            <a:lvl1pPr marL="0" indent="0" algn="l">
              <a:buNone/>
              <a:defRPr sz="1800">
                <a:solidFill>
                  <a:srgbClr val="6B6666"/>
                </a:solidFill>
                <a:latin typeface="+mn-lt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uk-UA" dirty="0" err="1"/>
              <a:t>Подзаголовок</a:t>
            </a:r>
            <a:endParaRPr lang="uk-UA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73" t="1" b="28299"/>
          <a:stretch/>
        </p:blipFill>
        <p:spPr>
          <a:xfrm>
            <a:off x="8789437" y="2"/>
            <a:ext cx="2136593" cy="4917233"/>
          </a:xfrm>
          <a:prstGeom prst="rect">
            <a:avLst/>
          </a:prstGeom>
        </p:spPr>
      </p:pic>
      <p:sp>
        <p:nvSpPr>
          <p:cNvPr id="8" name="Прямокутник 7"/>
          <p:cNvSpPr/>
          <p:nvPr userDrawn="1"/>
        </p:nvSpPr>
        <p:spPr>
          <a:xfrm>
            <a:off x="8966721" y="2"/>
            <a:ext cx="2118049" cy="4917233"/>
          </a:xfrm>
          <a:prstGeom prst="rect">
            <a:avLst/>
          </a:prstGeom>
          <a:solidFill>
            <a:srgbClr val="C79478">
              <a:alpha val="6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800"/>
          </a:p>
        </p:txBody>
      </p:sp>
      <p:sp>
        <p:nvSpPr>
          <p:cNvPr id="9" name="Прямокутник 8"/>
          <p:cNvSpPr/>
          <p:nvPr userDrawn="1"/>
        </p:nvSpPr>
        <p:spPr>
          <a:xfrm>
            <a:off x="8966721" y="5598160"/>
            <a:ext cx="2118049" cy="1259840"/>
          </a:xfrm>
          <a:prstGeom prst="rect">
            <a:avLst/>
          </a:prstGeom>
          <a:solidFill>
            <a:srgbClr val="C794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800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75" y="917876"/>
            <a:ext cx="1399755" cy="2066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1597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71" userDrawn="1">
          <p15:clr>
            <a:srgbClr val="FBAE40"/>
          </p15:clr>
        </p15:guide>
        <p15:guide id="2" orient="horz" pos="323" userDrawn="1">
          <p15:clr>
            <a:srgbClr val="FBAE40"/>
          </p15:clr>
        </p15:guide>
        <p15:guide id="3" orient="horz" pos="4156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лайд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і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5344571" y="2464376"/>
            <a:ext cx="6223543" cy="1274248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rgbClr val="6B6666"/>
                </a:solidFill>
                <a:latin typeface="+mn-lt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uk-UA" dirty="0" err="1"/>
              <a:t>Подзаголовок</a:t>
            </a:r>
            <a:endParaRPr lang="uk-UA" dirty="0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10" hasCustomPrompt="1"/>
          </p:nvPr>
        </p:nvSpPr>
        <p:spPr>
          <a:xfrm>
            <a:off x="5335267" y="1157468"/>
            <a:ext cx="6232847" cy="1168400"/>
          </a:xfrm>
        </p:spPr>
        <p:txBody>
          <a:bodyPr anchor="b"/>
          <a:lstStyle>
            <a:lvl1pPr marL="0" indent="0">
              <a:buNone/>
              <a:defRPr b="1">
                <a:latin typeface="+mn-lt"/>
              </a:defRPr>
            </a:lvl1pPr>
          </a:lstStyle>
          <a:p>
            <a:pPr lvl="0"/>
            <a:r>
              <a:rPr lang="uk-UA" dirty="0"/>
              <a:t>Заголовок</a:t>
            </a:r>
          </a:p>
        </p:txBody>
      </p:sp>
      <p:sp>
        <p:nvSpPr>
          <p:cNvPr id="7" name="Місце для діаграми 6"/>
          <p:cNvSpPr>
            <a:spLocks noGrp="1"/>
          </p:cNvSpPr>
          <p:nvPr>
            <p:ph type="chart" sz="quarter" idx="11" hasCustomPrompt="1"/>
          </p:nvPr>
        </p:nvSpPr>
        <p:spPr>
          <a:xfrm>
            <a:off x="5348289" y="3298825"/>
            <a:ext cx="6219825" cy="30099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uk-UA" dirty="0" err="1"/>
              <a:t>Диаграмма</a:t>
            </a:r>
            <a:endParaRPr lang="uk-UA" dirty="0"/>
          </a:p>
        </p:txBody>
      </p:sp>
      <p:sp>
        <p:nvSpPr>
          <p:cNvPr id="10" name="Місце для номера слайда 17"/>
          <p:cNvSpPr>
            <a:spLocks noGrp="1"/>
          </p:cNvSpPr>
          <p:nvPr>
            <p:ph type="sldNum" sz="quarter" idx="16"/>
          </p:nvPr>
        </p:nvSpPr>
        <p:spPr>
          <a:xfrm>
            <a:off x="8861425" y="6308727"/>
            <a:ext cx="2743200" cy="365125"/>
          </a:xfrm>
        </p:spPr>
        <p:txBody>
          <a:bodyPr/>
          <a:lstStyle>
            <a:lvl1pPr>
              <a:defRPr sz="1600">
                <a:solidFill>
                  <a:schemeClr val="accent1"/>
                </a:solidFill>
              </a:defRPr>
            </a:lvl1pPr>
          </a:lstStyle>
          <a:p>
            <a:fld id="{7522DB89-B5F3-47BD-AF2C-7776FEA6C3C8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65930887"/>
      </p:ext>
    </p:extLst>
  </p:cSld>
  <p:clrMapOvr>
    <a:masterClrMapping/>
  </p:clrMapOvr>
  <p:hf hdr="0" ftr="0" dt="0"/>
  <p:extLst mod="1">
    <p:ext uri="{DCECCB84-F9BA-43D5-87BE-67443E8EF086}">
      <p15:sldGuideLst xmlns:p15="http://schemas.microsoft.com/office/powerpoint/2012/main">
        <p15:guide id="1" pos="371" userDrawn="1">
          <p15:clr>
            <a:srgbClr val="FBAE40"/>
          </p15:clr>
        </p15:guide>
        <p15:guide id="2" orient="horz" pos="3974" userDrawn="1">
          <p15:clr>
            <a:srgbClr val="FBAE40"/>
          </p15:clr>
        </p15:guide>
        <p15:guide id="3" orient="horz" pos="323" userDrawn="1">
          <p15:clr>
            <a:srgbClr val="FBAE40"/>
          </p15:clr>
        </p15:guide>
        <p15:guide id="4" pos="7287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E7582-0995-408A-945C-CB48113E6FE7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E1C7C-251E-412C-9379-F55E57C132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014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E7582-0995-408A-945C-CB48113E6FE7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E1C7C-251E-412C-9379-F55E57C132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324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Слайд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7">
            <a:extLst>
              <a:ext uri="{FF2B5EF4-FFF2-40B4-BE49-F238E27FC236}">
                <a16:creationId xmlns:a16="http://schemas.microsoft.com/office/drawing/2014/main" xmlns="" id="{A6FFA13E-004F-4C66-BE99-15E6E72AB28B}"/>
              </a:ext>
            </a:extLst>
          </p:cNvPr>
          <p:cNvSpPr/>
          <p:nvPr userDrawn="1"/>
        </p:nvSpPr>
        <p:spPr>
          <a:xfrm>
            <a:off x="8636000" y="5994400"/>
            <a:ext cx="2449513" cy="863600"/>
          </a:xfrm>
          <a:prstGeom prst="rect">
            <a:avLst/>
          </a:prstGeom>
          <a:solidFill>
            <a:srgbClr val="C794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pic>
        <p:nvPicPr>
          <p:cNvPr id="6" name="Рисунок 7">
            <a:extLst>
              <a:ext uri="{FF2B5EF4-FFF2-40B4-BE49-F238E27FC236}">
                <a16:creationId xmlns:a16="http://schemas.microsoft.com/office/drawing/2014/main" xmlns="" id="{3A31EC74-0CB8-4B23-8DF1-4B31506BA6A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65"/>
          <a:stretch>
            <a:fillRect/>
          </a:stretch>
        </p:blipFill>
        <p:spPr bwMode="auto">
          <a:xfrm>
            <a:off x="8745538" y="5197475"/>
            <a:ext cx="1400175" cy="153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кутник 9">
            <a:extLst>
              <a:ext uri="{FF2B5EF4-FFF2-40B4-BE49-F238E27FC236}">
                <a16:creationId xmlns:a16="http://schemas.microsoft.com/office/drawing/2014/main" xmlns="" id="{AAA119CA-7AFD-458F-948A-52B2D4EA7BCC}"/>
              </a:ext>
            </a:extLst>
          </p:cNvPr>
          <p:cNvSpPr/>
          <p:nvPr userDrawn="1"/>
        </p:nvSpPr>
        <p:spPr>
          <a:xfrm>
            <a:off x="10052050" y="5360988"/>
            <a:ext cx="987425" cy="44450"/>
          </a:xfrm>
          <a:prstGeom prst="rect">
            <a:avLst/>
          </a:prstGeom>
          <a:solidFill>
            <a:srgbClr val="C794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pic>
        <p:nvPicPr>
          <p:cNvPr id="8" name="Рисунок 9">
            <a:extLst>
              <a:ext uri="{FF2B5EF4-FFF2-40B4-BE49-F238E27FC236}">
                <a16:creationId xmlns:a16="http://schemas.microsoft.com/office/drawing/2014/main" xmlns="" id="{3676C791-FDC4-48AD-9D7B-EB9B7388AE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801" b="-6847"/>
          <a:stretch>
            <a:fillRect/>
          </a:stretch>
        </p:blipFill>
        <p:spPr bwMode="auto">
          <a:xfrm>
            <a:off x="10055225" y="5486400"/>
            <a:ext cx="102235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587375" y="549274"/>
            <a:ext cx="10515600" cy="666067"/>
          </a:xfrm>
        </p:spPr>
        <p:txBody>
          <a:bodyPr>
            <a:noAutofit/>
          </a:bodyPr>
          <a:lstStyle>
            <a:lvl1pPr>
              <a:defRPr sz="6000" b="1"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uk-UA" dirty="0"/>
          </a:p>
        </p:txBody>
      </p:sp>
      <p:sp>
        <p:nvSpPr>
          <p:cNvPr id="1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39432" y="1422653"/>
            <a:ext cx="5369391" cy="4922585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6B6666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uk-UA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quarter" idx="13"/>
          </p:nvPr>
        </p:nvSpPr>
        <p:spPr>
          <a:xfrm>
            <a:off x="587375" y="5405376"/>
            <a:ext cx="4111625" cy="939861"/>
          </a:xfrm>
        </p:spPr>
        <p:txBody>
          <a:bodyPr anchor="b"/>
          <a:lstStyle>
            <a:lvl1pPr marL="0" indent="0">
              <a:buNone/>
              <a:defRPr sz="20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Місце для номера слайда 17">
            <a:extLst>
              <a:ext uri="{FF2B5EF4-FFF2-40B4-BE49-F238E27FC236}">
                <a16:creationId xmlns:a16="http://schemas.microsoft.com/office/drawing/2014/main" xmlns="" id="{15426467-9C30-45DC-98A9-9800857B799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861425" y="6308725"/>
            <a:ext cx="2743200" cy="365125"/>
          </a:xfrm>
        </p:spPr>
        <p:txBody>
          <a:bodyPr/>
          <a:lstStyle>
            <a:lvl1pPr>
              <a:defRPr sz="1600">
                <a:solidFill>
                  <a:schemeClr val="accent1"/>
                </a:solidFill>
              </a:defRPr>
            </a:lvl1pPr>
          </a:lstStyle>
          <a:p>
            <a:fld id="{CA79D4DE-6446-4CAE-B57F-A7759D6213D5}" type="slidenum">
              <a:rPr lang="uk-UA" altLang="ru-RU"/>
              <a:pPr/>
              <a:t>‹#›</a:t>
            </a:fld>
            <a:endParaRPr lang="uk-UA" altLang="ru-RU"/>
          </a:p>
        </p:txBody>
      </p:sp>
    </p:spTree>
    <p:extLst>
      <p:ext uri="{BB962C8B-B14F-4D97-AF65-F5344CB8AC3E}">
        <p14:creationId xmlns:p14="http://schemas.microsoft.com/office/powerpoint/2010/main" val="2308985478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Редагувати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BD0626-784E-460E-B08B-262204C30CDC}" type="datetime1">
              <a:rPr lang="uk-UA" smtClean="0"/>
              <a:pPr/>
              <a:t>07.11.2019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22DB89-B5F3-47BD-AF2C-7776FEA6C3C8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51228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5" r:id="rId3"/>
    <p:sldLayoutId id="2147483666" r:id="rId4"/>
    <p:sldLayoutId id="2147483667" r:id="rId5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59">
            <a:extLst>
              <a:ext uri="{FF2B5EF4-FFF2-40B4-BE49-F238E27FC236}">
                <a16:creationId xmlns="" xmlns:a16="http://schemas.microsoft.com/office/drawing/2014/main" id="{C5EE34A7-360A-48CD-9D85-05C3182A7E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7298" y="386896"/>
            <a:ext cx="8758238" cy="514350"/>
          </a:xfrm>
        </p:spPr>
        <p:txBody>
          <a:bodyPr lIns="121888" tIns="121888" rIns="121888" bIns="121888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altLang="ru-RU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  <a:sym typeface="Arial" pitchFamily="34" charset="0"/>
              </a:rPr>
              <a:t> </a:t>
            </a:r>
          </a:p>
        </p:txBody>
      </p:sp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B7728E2B-2A32-4228-90B1-4024A15E78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639" y="3044088"/>
            <a:ext cx="8114097" cy="3024187"/>
          </a:xfrm>
        </p:spPr>
        <p:txBody>
          <a:bodyPr>
            <a:normAutofit/>
          </a:bodyPr>
          <a:lstStyle/>
          <a:p>
            <a:pPr algn="just"/>
            <a:r>
              <a:rPr lang="ru-RU" sz="3200" dirty="0">
                <a:solidFill>
                  <a:srgbClr val="5F4643"/>
                </a:solidFill>
                <a:latin typeface="Calibri" panose="020F0502020204030204" pitchFamily="34" charset="0"/>
                <a:cs typeface="Calibri Light" panose="020F0302020204030204" pitchFamily="34" charset="0"/>
              </a:rPr>
              <a:t>Механизм оказания содействия государственным и муниципальным заказчикам в осуществлении контроля за исполнением поставщиком (подрядчиком, исполнителем) условий контракта</a:t>
            </a:r>
            <a:br>
              <a:rPr lang="ru-RU" sz="3200" dirty="0">
                <a:solidFill>
                  <a:srgbClr val="5F4643"/>
                </a:solidFill>
                <a:latin typeface="Calibri" panose="020F0502020204030204" pitchFamily="34" charset="0"/>
                <a:cs typeface="Calibri Light" panose="020F0302020204030204" pitchFamily="34" charset="0"/>
              </a:rPr>
            </a:br>
            <a:endParaRPr lang="ru-RU" sz="3200" dirty="0">
              <a:solidFill>
                <a:srgbClr val="5F4643"/>
              </a:solidFill>
              <a:latin typeface="Calibri" panose="020F05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72DEDAE2-927B-474E-9E37-4A68FF4CB467}"/>
              </a:ext>
            </a:extLst>
          </p:cNvPr>
          <p:cNvSpPr/>
          <p:nvPr/>
        </p:nvSpPr>
        <p:spPr>
          <a:xfrm>
            <a:off x="8662737" y="0"/>
            <a:ext cx="2662989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8BF34387-73EB-428F-812B-49BC70A61722}"/>
              </a:ext>
            </a:extLst>
          </p:cNvPr>
          <p:cNvSpPr/>
          <p:nvPr/>
        </p:nvSpPr>
        <p:spPr>
          <a:xfrm>
            <a:off x="9122518" y="5728274"/>
            <a:ext cx="2046226" cy="1129726"/>
          </a:xfrm>
          <a:prstGeom prst="rect">
            <a:avLst/>
          </a:prstGeom>
          <a:solidFill>
            <a:srgbClr val="5F4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6" tIns="45703" rIns="91406" bIns="45703" rtlCol="0" anchor="ctr"/>
          <a:lstStyle/>
          <a:p>
            <a:pPr algn="ctr"/>
            <a:endParaRPr lang="ru-RU"/>
          </a:p>
        </p:txBody>
      </p:sp>
      <p:pic>
        <p:nvPicPr>
          <p:cNvPr id="10" name="Picture 2">
            <a:extLst>
              <a:ext uri="{FF2B5EF4-FFF2-40B4-BE49-F238E27FC236}">
                <a16:creationId xmlns="" xmlns:a16="http://schemas.microsoft.com/office/drawing/2014/main" id="{BF05618C-BE47-422A-83F5-4EE44D06DD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2518" y="0"/>
            <a:ext cx="2046226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049EE4BB-E7D2-4F14-A4FD-5C2D81B2B867}"/>
              </a:ext>
            </a:extLst>
          </p:cNvPr>
          <p:cNvSpPr/>
          <p:nvPr/>
        </p:nvSpPr>
        <p:spPr>
          <a:xfrm>
            <a:off x="9122519" y="5728274"/>
            <a:ext cx="165714" cy="112972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6" tIns="45703" rIns="91406" bIns="45703" rtlCol="0" anchor="ctr"/>
          <a:lstStyle/>
          <a:p>
            <a:pPr algn="ctr"/>
            <a:endParaRPr lang="ru-RU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130" y="465365"/>
            <a:ext cx="3133535" cy="1012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>
            <a:extLst>
              <a:ext uri="{FF2B5EF4-FFF2-40B4-BE49-F238E27FC236}">
                <a16:creationId xmlns="" xmlns:a16="http://schemas.microsoft.com/office/drawing/2014/main" id="{68538442-BD47-43C5-AC14-CCF18B43762C}"/>
              </a:ext>
            </a:extLst>
          </p:cNvPr>
          <p:cNvCxnSpPr/>
          <p:nvPr/>
        </p:nvCxnSpPr>
        <p:spPr>
          <a:xfrm>
            <a:off x="722735" y="883130"/>
            <a:ext cx="10746530" cy="15875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14">
            <a:extLst>
              <a:ext uri="{FF2B5EF4-FFF2-40B4-BE49-F238E27FC236}">
                <a16:creationId xmlns="" xmlns:a16="http://schemas.microsoft.com/office/drawing/2014/main" id="{BE72DEDA-A5A0-487A-87EA-0330DCD8A3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31763" y="179584"/>
            <a:ext cx="12455525" cy="677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08" tIns="60954" rIns="121908" bIns="60954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3600" b="1" dirty="0">
                <a:solidFill>
                  <a:srgbClr val="412829"/>
                </a:solidFill>
                <a:cs typeface="Open Sans" pitchFamily="34" charset="0"/>
              </a:rPr>
              <a:t>Результаты мониторинга</a:t>
            </a:r>
          </a:p>
        </p:txBody>
      </p:sp>
      <p:pic>
        <p:nvPicPr>
          <p:cNvPr id="13" name="Picture 3">
            <a:extLst>
              <a:ext uri="{FF2B5EF4-FFF2-40B4-BE49-F238E27FC236}">
                <a16:creationId xmlns="" xmlns:a16="http://schemas.microsoft.com/office/drawing/2014/main" id="{FAA08670-80C5-471D-BB97-DBC608E699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03"/>
          <a:stretch/>
        </p:blipFill>
        <p:spPr bwMode="auto">
          <a:xfrm>
            <a:off x="9340245" y="5847359"/>
            <a:ext cx="2046226" cy="1015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bject 6">
            <a:extLst>
              <a:ext uri="{FF2B5EF4-FFF2-40B4-BE49-F238E27FC236}">
                <a16:creationId xmlns="" xmlns:a16="http://schemas.microsoft.com/office/drawing/2014/main" id="{5861CAAF-0949-4E6B-96CE-D8ADF42E78FE}"/>
              </a:ext>
            </a:extLst>
          </p:cNvPr>
          <p:cNvSpPr txBox="1"/>
          <p:nvPr/>
        </p:nvSpPr>
        <p:spPr>
          <a:xfrm>
            <a:off x="11832813" y="6509859"/>
            <a:ext cx="252804" cy="228264"/>
          </a:xfrm>
          <a:prstGeom prst="rect">
            <a:avLst/>
          </a:prstGeom>
        </p:spPr>
        <p:txBody>
          <a:bodyPr vert="horz" wrap="square" lIns="0" tIns="12696" rIns="0" bIns="0" rtlCol="0">
            <a:spAutoFit/>
          </a:bodyPr>
          <a:lstStyle>
            <a:defPPr>
              <a:defRPr lang="uk-UA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98" algn="r">
              <a:spcBef>
                <a:spcPts val="100"/>
              </a:spcBef>
            </a:pPr>
            <a:r>
              <a:rPr lang="ru-RU" sz="1400" dirty="0" smtClean="0">
                <a:solidFill>
                  <a:srgbClr val="5F4643"/>
                </a:solidFill>
                <a:cs typeface="Calibri"/>
              </a:rPr>
              <a:t>10</a:t>
            </a:r>
            <a:endParaRPr lang="ru-RU" sz="1400" dirty="0">
              <a:solidFill>
                <a:srgbClr val="5F4643"/>
              </a:solidFill>
              <a:cs typeface="Calibri"/>
            </a:endParaRPr>
          </a:p>
        </p:txBody>
      </p:sp>
      <p:graphicFrame>
        <p:nvGraphicFramePr>
          <p:cNvPr id="14" name="Объект 7">
            <a:extLst>
              <a:ext uri="{FF2B5EF4-FFF2-40B4-BE49-F238E27FC236}">
                <a16:creationId xmlns="" xmlns:a16="http://schemas.microsoft.com/office/drawing/2014/main" id="{24457AC5-4DF9-4DC9-B158-C38B208528D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8019989"/>
              </p:ext>
            </p:extLst>
          </p:nvPr>
        </p:nvGraphicFramePr>
        <p:xfrm>
          <a:off x="838200" y="1024718"/>
          <a:ext cx="10515600" cy="4806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" name="object 2">
            <a:extLst>
              <a:ext uri="{FF2B5EF4-FFF2-40B4-BE49-F238E27FC236}">
                <a16:creationId xmlns:a16="http://schemas.microsoft.com/office/drawing/2014/main" xmlns="" id="{1D08BD53-826A-4D93-B8FE-8519771EFD8D}"/>
              </a:ext>
            </a:extLst>
          </p:cNvPr>
          <p:cNvSpPr/>
          <p:nvPr/>
        </p:nvSpPr>
        <p:spPr>
          <a:xfrm>
            <a:off x="553684" y="0"/>
            <a:ext cx="716280" cy="876300"/>
          </a:xfrm>
          <a:custGeom>
            <a:avLst/>
            <a:gdLst/>
            <a:ahLst/>
            <a:cxnLst/>
            <a:rect l="l" t="t" r="r" b="b"/>
            <a:pathLst>
              <a:path w="716280" h="876300">
                <a:moveTo>
                  <a:pt x="0" y="0"/>
                </a:moveTo>
                <a:lnTo>
                  <a:pt x="715956" y="0"/>
                </a:lnTo>
                <a:lnTo>
                  <a:pt x="715956" y="876134"/>
                </a:lnTo>
                <a:lnTo>
                  <a:pt x="0" y="876134"/>
                </a:lnTo>
                <a:lnTo>
                  <a:pt x="0" y="0"/>
                </a:lnTo>
                <a:close/>
              </a:path>
            </a:pathLst>
          </a:custGeom>
          <a:solidFill>
            <a:srgbClr val="5F4643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6" name="Picture 544" descr="C:\Users\bogus\Desktop\my-icons-collection\png\007-process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163" y="209652"/>
            <a:ext cx="475570" cy="475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82858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331007551"/>
              </p:ext>
            </p:extLst>
          </p:nvPr>
        </p:nvGraphicFramePr>
        <p:xfrm>
          <a:off x="914400" y="1103562"/>
          <a:ext cx="10472071" cy="56345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Прямая соединительная линия 5">
            <a:extLst>
              <a:ext uri="{FF2B5EF4-FFF2-40B4-BE49-F238E27FC236}">
                <a16:creationId xmlns="" xmlns:a16="http://schemas.microsoft.com/office/drawing/2014/main" id="{44F3AB0C-5554-4190-BE93-9D57E10B0F10}"/>
              </a:ext>
            </a:extLst>
          </p:cNvPr>
          <p:cNvCxnSpPr/>
          <p:nvPr/>
        </p:nvCxnSpPr>
        <p:spPr>
          <a:xfrm>
            <a:off x="639941" y="1010835"/>
            <a:ext cx="10746530" cy="15875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14">
            <a:extLst>
              <a:ext uri="{FF2B5EF4-FFF2-40B4-BE49-F238E27FC236}">
                <a16:creationId xmlns="" xmlns:a16="http://schemas.microsoft.com/office/drawing/2014/main" id="{38EACFEA-A5E8-4213-90D6-FB9EC65FED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" y="303698"/>
            <a:ext cx="12455525" cy="677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08" tIns="60954" rIns="121908" bIns="60954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3600" b="1" dirty="0">
                <a:solidFill>
                  <a:srgbClr val="412829"/>
                </a:solidFill>
                <a:cs typeface="Open Sans" pitchFamily="34" charset="0"/>
              </a:rPr>
              <a:t>Показатели выявленных несоответствий</a:t>
            </a:r>
          </a:p>
        </p:txBody>
      </p:sp>
      <p:pic>
        <p:nvPicPr>
          <p:cNvPr id="10" name="Picture 3">
            <a:extLst>
              <a:ext uri="{FF2B5EF4-FFF2-40B4-BE49-F238E27FC236}">
                <a16:creationId xmlns="" xmlns:a16="http://schemas.microsoft.com/office/drawing/2014/main" id="{C1C654DB-79D9-463E-BBFC-DCE467DFEA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03"/>
          <a:stretch/>
        </p:blipFill>
        <p:spPr bwMode="auto">
          <a:xfrm>
            <a:off x="9340245" y="5847359"/>
            <a:ext cx="2046226" cy="1015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bject 6">
            <a:extLst>
              <a:ext uri="{FF2B5EF4-FFF2-40B4-BE49-F238E27FC236}">
                <a16:creationId xmlns="" xmlns:a16="http://schemas.microsoft.com/office/drawing/2014/main" id="{7665EB44-5A60-4B05-912E-E8166329DECD}"/>
              </a:ext>
            </a:extLst>
          </p:cNvPr>
          <p:cNvSpPr txBox="1"/>
          <p:nvPr/>
        </p:nvSpPr>
        <p:spPr>
          <a:xfrm>
            <a:off x="11832813" y="6509859"/>
            <a:ext cx="252804" cy="228264"/>
          </a:xfrm>
          <a:prstGeom prst="rect">
            <a:avLst/>
          </a:prstGeom>
        </p:spPr>
        <p:txBody>
          <a:bodyPr vert="horz" wrap="square" lIns="0" tIns="12696" rIns="0" bIns="0" rtlCol="0">
            <a:spAutoFit/>
          </a:bodyPr>
          <a:lstStyle>
            <a:defPPr>
              <a:defRPr lang="uk-UA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98" algn="r">
              <a:spcBef>
                <a:spcPts val="100"/>
              </a:spcBef>
            </a:pPr>
            <a:r>
              <a:rPr lang="ru-RU" sz="1400" dirty="0" smtClean="0">
                <a:solidFill>
                  <a:srgbClr val="5F4643"/>
                </a:solidFill>
                <a:cs typeface="Calibri"/>
              </a:rPr>
              <a:t>11</a:t>
            </a:r>
            <a:endParaRPr lang="ru-RU" sz="1400" dirty="0">
              <a:solidFill>
                <a:srgbClr val="5F4643"/>
              </a:solidFill>
              <a:cs typeface="Calibri"/>
            </a:endParaRPr>
          </a:p>
        </p:txBody>
      </p:sp>
      <p:sp>
        <p:nvSpPr>
          <p:cNvPr id="11" name="object 2">
            <a:extLst>
              <a:ext uri="{FF2B5EF4-FFF2-40B4-BE49-F238E27FC236}">
                <a16:creationId xmlns:a16="http://schemas.microsoft.com/office/drawing/2014/main" xmlns="" id="{1D08BD53-826A-4D93-B8FE-8519771EFD8D}"/>
              </a:ext>
            </a:extLst>
          </p:cNvPr>
          <p:cNvSpPr/>
          <p:nvPr/>
        </p:nvSpPr>
        <p:spPr>
          <a:xfrm>
            <a:off x="553684" y="0"/>
            <a:ext cx="716280" cy="876300"/>
          </a:xfrm>
          <a:custGeom>
            <a:avLst/>
            <a:gdLst/>
            <a:ahLst/>
            <a:cxnLst/>
            <a:rect l="l" t="t" r="r" b="b"/>
            <a:pathLst>
              <a:path w="716280" h="876300">
                <a:moveTo>
                  <a:pt x="0" y="0"/>
                </a:moveTo>
                <a:lnTo>
                  <a:pt x="715956" y="0"/>
                </a:lnTo>
                <a:lnTo>
                  <a:pt x="715956" y="876134"/>
                </a:lnTo>
                <a:lnTo>
                  <a:pt x="0" y="876134"/>
                </a:lnTo>
                <a:lnTo>
                  <a:pt x="0" y="0"/>
                </a:lnTo>
                <a:close/>
              </a:path>
            </a:pathLst>
          </a:custGeom>
          <a:solidFill>
            <a:srgbClr val="5F4643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2" name="Picture 544" descr="C:\Users\bogus\Desktop\my-icons-collection\png\007-proces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163" y="209652"/>
            <a:ext cx="475570" cy="475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14690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69028" y="1278334"/>
            <a:ext cx="798285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300" dirty="0"/>
              <a:t>Снижение доли некачественных поставок товаров в адрес заказчиков Нижегородской области, с 59% в 2014 году до 22 % в 2018 году.</a:t>
            </a:r>
          </a:p>
          <a:p>
            <a:pPr algn="just"/>
            <a:endParaRPr lang="ru-RU" sz="2300" dirty="0"/>
          </a:p>
          <a:p>
            <a:pPr algn="just"/>
            <a:r>
              <a:rPr lang="ru-RU" sz="2300" dirty="0"/>
              <a:t>Общая сумма поставок товаров с выявленными нарушениями с 2014 года по 2018 год включительно составила 877,9  млн. рублей.</a:t>
            </a:r>
          </a:p>
          <a:p>
            <a:pPr algn="just"/>
            <a:endParaRPr lang="ru-RU" sz="2300" dirty="0"/>
          </a:p>
          <a:p>
            <a:pPr algn="just"/>
            <a:r>
              <a:rPr lang="ru-RU" sz="2300" dirty="0"/>
              <a:t>Организованная претензионная работа в отношении недобросовестных поставщиков, в рамках заключенных контрактов и действующего законодательства, позволила в досудебном порядке и в результате судебных решений взыскать неустойку (штраф, пени) на сумму более 2,5 млн. рублей.</a:t>
            </a:r>
          </a:p>
          <a:p>
            <a:pPr algn="just"/>
            <a:endParaRPr lang="ru-RU" dirty="0"/>
          </a:p>
        </p:txBody>
      </p:sp>
      <p:sp>
        <p:nvSpPr>
          <p:cNvPr id="6" name="TextBox 14">
            <a:extLst>
              <a:ext uri="{FF2B5EF4-FFF2-40B4-BE49-F238E27FC236}">
                <a16:creationId xmlns="" xmlns:a16="http://schemas.microsoft.com/office/drawing/2014/main" id="{EFBC8D69-A911-48CD-8E64-2C788E3791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9688"/>
            <a:ext cx="12455525" cy="677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08" tIns="60954" rIns="121908" bIns="60954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3600" b="1" dirty="0">
                <a:solidFill>
                  <a:srgbClr val="412829"/>
                </a:solidFill>
                <a:cs typeface="Open Sans" pitchFamily="34" charset="0"/>
              </a:rPr>
              <a:t>Достигнутые результаты</a:t>
            </a:r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="" xmlns:a16="http://schemas.microsoft.com/office/drawing/2014/main" id="{CB3907E5-25EB-4A3D-8D2A-600787CE18B5}"/>
              </a:ext>
            </a:extLst>
          </p:cNvPr>
          <p:cNvCxnSpPr/>
          <p:nvPr/>
        </p:nvCxnSpPr>
        <p:spPr>
          <a:xfrm>
            <a:off x="722735" y="815465"/>
            <a:ext cx="10746530" cy="15875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bject 7">
            <a:extLst>
              <a:ext uri="{FF2B5EF4-FFF2-40B4-BE49-F238E27FC236}">
                <a16:creationId xmlns="" xmlns:a16="http://schemas.microsoft.com/office/drawing/2014/main" id="{185E6BC9-61A7-4CF2-A8B3-E6CD0ACBFEAC}"/>
              </a:ext>
            </a:extLst>
          </p:cNvPr>
          <p:cNvSpPr/>
          <p:nvPr/>
        </p:nvSpPr>
        <p:spPr>
          <a:xfrm>
            <a:off x="1412627" y="1602460"/>
            <a:ext cx="638671" cy="424658"/>
          </a:xfrm>
          <a:prstGeom prst="rect">
            <a:avLst/>
          </a:prstGeom>
          <a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" name="object 6">
            <a:extLst>
              <a:ext uri="{FF2B5EF4-FFF2-40B4-BE49-F238E27FC236}">
                <a16:creationId xmlns="" xmlns:a16="http://schemas.microsoft.com/office/drawing/2014/main" id="{F1BDDACD-59FB-4567-950C-3BDAE0D438F2}"/>
              </a:ext>
            </a:extLst>
          </p:cNvPr>
          <p:cNvSpPr/>
          <p:nvPr/>
        </p:nvSpPr>
        <p:spPr>
          <a:xfrm>
            <a:off x="1396663" y="2903341"/>
            <a:ext cx="638671" cy="649987"/>
          </a:xfrm>
          <a:prstGeom prst="rect">
            <a:avLst/>
          </a:prstGeom>
          <a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</p:spPr>
        <p:txBody>
          <a:bodyPr lIns="0" tIns="0" rIns="0" bIns="0">
            <a:spAutoFit/>
          </a:bodyPr>
          <a:lstStyle/>
          <a:p>
            <a:pPr>
              <a:defRPr/>
            </a:pPr>
            <a:endParaRPr/>
          </a:p>
        </p:txBody>
      </p:sp>
      <p:pic>
        <p:nvPicPr>
          <p:cNvPr id="12" name="Picture 155">
            <a:extLst>
              <a:ext uri="{FF2B5EF4-FFF2-40B4-BE49-F238E27FC236}">
                <a16:creationId xmlns="" xmlns:a16="http://schemas.microsoft.com/office/drawing/2014/main" id="{F95831CB-DAC9-479B-A18D-5634B4504EE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663" y="4576171"/>
            <a:ext cx="627073" cy="679369"/>
          </a:xfrm>
          <a:prstGeom prst="rect">
            <a:avLst/>
          </a:prstGeom>
        </p:spPr>
      </p:pic>
      <p:pic>
        <p:nvPicPr>
          <p:cNvPr id="13" name="Picture 3">
            <a:extLst>
              <a:ext uri="{FF2B5EF4-FFF2-40B4-BE49-F238E27FC236}">
                <a16:creationId xmlns="" xmlns:a16="http://schemas.microsoft.com/office/drawing/2014/main" id="{006A4918-0D58-4D50-B821-DC09233BEC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03"/>
          <a:stretch/>
        </p:blipFill>
        <p:spPr bwMode="auto">
          <a:xfrm>
            <a:off x="9340245" y="5847359"/>
            <a:ext cx="2046226" cy="1015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bject 6">
            <a:extLst>
              <a:ext uri="{FF2B5EF4-FFF2-40B4-BE49-F238E27FC236}">
                <a16:creationId xmlns="" xmlns:a16="http://schemas.microsoft.com/office/drawing/2014/main" id="{1D026B96-7171-4095-B06A-EBEC2CA0E453}"/>
              </a:ext>
            </a:extLst>
          </p:cNvPr>
          <p:cNvSpPr txBox="1"/>
          <p:nvPr/>
        </p:nvSpPr>
        <p:spPr>
          <a:xfrm>
            <a:off x="11832813" y="6509859"/>
            <a:ext cx="252804" cy="228264"/>
          </a:xfrm>
          <a:prstGeom prst="rect">
            <a:avLst/>
          </a:prstGeom>
        </p:spPr>
        <p:txBody>
          <a:bodyPr vert="horz" wrap="square" lIns="0" tIns="12696" rIns="0" bIns="0" rtlCol="0">
            <a:spAutoFit/>
          </a:bodyPr>
          <a:lstStyle>
            <a:defPPr>
              <a:defRPr lang="uk-UA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98" algn="r">
              <a:spcBef>
                <a:spcPts val="100"/>
              </a:spcBef>
            </a:pPr>
            <a:r>
              <a:rPr lang="ru-RU" sz="1400" dirty="0" smtClean="0">
                <a:solidFill>
                  <a:srgbClr val="5F4643"/>
                </a:solidFill>
                <a:cs typeface="Calibri"/>
              </a:rPr>
              <a:t>12</a:t>
            </a:r>
            <a:endParaRPr lang="ru-RU" sz="1400" dirty="0">
              <a:solidFill>
                <a:srgbClr val="5F4643"/>
              </a:solidFill>
              <a:cs typeface="Calibri"/>
            </a:endParaRPr>
          </a:p>
        </p:txBody>
      </p:sp>
      <p:sp>
        <p:nvSpPr>
          <p:cNvPr id="14" name="object 2">
            <a:extLst>
              <a:ext uri="{FF2B5EF4-FFF2-40B4-BE49-F238E27FC236}">
                <a16:creationId xmlns:a16="http://schemas.microsoft.com/office/drawing/2014/main" xmlns="" id="{1D08BD53-826A-4D93-B8FE-8519771EFD8D}"/>
              </a:ext>
            </a:extLst>
          </p:cNvPr>
          <p:cNvSpPr/>
          <p:nvPr/>
        </p:nvSpPr>
        <p:spPr>
          <a:xfrm>
            <a:off x="553684" y="0"/>
            <a:ext cx="716280" cy="876300"/>
          </a:xfrm>
          <a:custGeom>
            <a:avLst/>
            <a:gdLst/>
            <a:ahLst/>
            <a:cxnLst/>
            <a:rect l="l" t="t" r="r" b="b"/>
            <a:pathLst>
              <a:path w="716280" h="876300">
                <a:moveTo>
                  <a:pt x="0" y="0"/>
                </a:moveTo>
                <a:lnTo>
                  <a:pt x="715956" y="0"/>
                </a:lnTo>
                <a:lnTo>
                  <a:pt x="715956" y="876134"/>
                </a:lnTo>
                <a:lnTo>
                  <a:pt x="0" y="876134"/>
                </a:lnTo>
                <a:lnTo>
                  <a:pt x="0" y="0"/>
                </a:lnTo>
                <a:close/>
              </a:path>
            </a:pathLst>
          </a:custGeom>
          <a:solidFill>
            <a:srgbClr val="5F4643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5" name="Picture 544" descr="C:\Users\bogus\Desktop\my-icons-collection\png\007-process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163" y="209652"/>
            <a:ext cx="475570" cy="475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75624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16152"/>
            <a:ext cx="10515600" cy="4351338"/>
          </a:xfr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i="1" dirty="0"/>
              <a:t>     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ru-RU" sz="2400" spc="30" dirty="0">
                <a:solidFill>
                  <a:schemeClr val="tx2">
                    <a:lumMod val="75000"/>
                  </a:schemeClr>
                </a:solidFill>
              </a:rPr>
              <a:t>Механизм оказания содействия государственным и муниципальным заказчикам в осуществлении контроля за исполнением поставщиком (подрядчиком, исполнителем) условий контракта</a:t>
            </a:r>
          </a:p>
          <a:p>
            <a:pPr marL="0" indent="0" algn="ctr">
              <a:lnSpc>
                <a:spcPct val="100000"/>
              </a:lnSpc>
              <a:buNone/>
            </a:pPr>
            <a:endParaRPr lang="ru-RU" sz="2400" spc="3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ru-RU" sz="1800" spc="30" dirty="0">
                <a:solidFill>
                  <a:schemeClr val="tx2">
                    <a:lumMod val="75000"/>
                  </a:schemeClr>
                </a:solidFill>
              </a:rPr>
              <a:t>СУЩЕСТВЕННО ВЛИЯЕТ НА СНИЖЕНИЕ ДОЛИ ПОСТАВОК НЕКАЧЕСТВЕННЫХ ТОВАРОВ В РЕГИОНЕ,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ru-RU" sz="1800" spc="30" dirty="0">
                <a:solidFill>
                  <a:schemeClr val="tx2">
                    <a:lumMod val="75000"/>
                  </a:schemeClr>
                </a:solidFill>
              </a:rPr>
              <a:t> А ТАКЖЕ СОЗДАНИЁТ БЛАГОПРИЯТНУЮ КОНКУРЕНТНУЮ СРЕДУ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ru-RU" sz="1800" spc="30" dirty="0">
                <a:solidFill>
                  <a:schemeClr val="tx2">
                    <a:lumMod val="75000"/>
                  </a:schemeClr>
                </a:solidFill>
              </a:rPr>
              <a:t>ДЛЯ ДОБРОСОВЕСТНЫХ ПРОИЗВОДИТЕЛЕЙ И ПОСТАВЩИКОВ </a:t>
            </a: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="" xmlns:a16="http://schemas.microsoft.com/office/drawing/2014/main" id="{66F1293D-C4AC-4EC6-A15F-7F4AA414BCEE}"/>
              </a:ext>
            </a:extLst>
          </p:cNvPr>
          <p:cNvCxnSpPr/>
          <p:nvPr/>
        </p:nvCxnSpPr>
        <p:spPr>
          <a:xfrm>
            <a:off x="722735" y="1126863"/>
            <a:ext cx="10746530" cy="15875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E6AB919-0643-4BB0-97C9-1E481484723F}"/>
              </a:ext>
            </a:extLst>
          </p:cNvPr>
          <p:cNvSpPr txBox="1"/>
          <p:nvPr/>
        </p:nvSpPr>
        <p:spPr>
          <a:xfrm>
            <a:off x="5280841" y="250998"/>
            <a:ext cx="16303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>
                <a:solidFill>
                  <a:srgbClr val="5F4643"/>
                </a:solidFill>
              </a:rPr>
              <a:t>ВЫВОД</a:t>
            </a:r>
          </a:p>
        </p:txBody>
      </p:sp>
      <p:pic>
        <p:nvPicPr>
          <p:cNvPr id="13" name="Picture 3">
            <a:extLst>
              <a:ext uri="{FF2B5EF4-FFF2-40B4-BE49-F238E27FC236}">
                <a16:creationId xmlns="" xmlns:a16="http://schemas.microsoft.com/office/drawing/2014/main" id="{C57C8B71-84EA-4089-A6E7-1C6429337C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03"/>
          <a:stretch/>
        </p:blipFill>
        <p:spPr bwMode="auto">
          <a:xfrm>
            <a:off x="9340245" y="5847359"/>
            <a:ext cx="2046226" cy="1015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object 6">
            <a:extLst>
              <a:ext uri="{FF2B5EF4-FFF2-40B4-BE49-F238E27FC236}">
                <a16:creationId xmlns="" xmlns:a16="http://schemas.microsoft.com/office/drawing/2014/main" id="{68D9473F-EB48-46A9-B7E2-E545DF04F4E1}"/>
              </a:ext>
            </a:extLst>
          </p:cNvPr>
          <p:cNvSpPr txBox="1"/>
          <p:nvPr/>
        </p:nvSpPr>
        <p:spPr>
          <a:xfrm>
            <a:off x="11832813" y="6509859"/>
            <a:ext cx="252804" cy="228264"/>
          </a:xfrm>
          <a:prstGeom prst="rect">
            <a:avLst/>
          </a:prstGeom>
        </p:spPr>
        <p:txBody>
          <a:bodyPr vert="horz" wrap="square" lIns="0" tIns="12696" rIns="0" bIns="0" rtlCol="0">
            <a:spAutoFit/>
          </a:bodyPr>
          <a:lstStyle>
            <a:defPPr>
              <a:defRPr lang="uk-UA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98" algn="r">
              <a:spcBef>
                <a:spcPts val="100"/>
              </a:spcBef>
            </a:pPr>
            <a:r>
              <a:rPr lang="ru-RU" sz="1400" dirty="0" smtClean="0">
                <a:solidFill>
                  <a:srgbClr val="5F4643"/>
                </a:solidFill>
                <a:cs typeface="Calibri"/>
              </a:rPr>
              <a:t>13</a:t>
            </a:r>
            <a:endParaRPr lang="ru-RU" sz="1400" dirty="0">
              <a:solidFill>
                <a:srgbClr val="5F4643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465923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AC908097-6F55-4BAF-BBB6-84FD7F6170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203" y="2175464"/>
            <a:ext cx="2471593" cy="2507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6413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95473" y="1077714"/>
            <a:ext cx="11014169" cy="6032421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algn="just"/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sz="1500" i="1" dirty="0" smtClean="0">
                <a:solidFill>
                  <a:srgbClr val="5F4643"/>
                </a:solidFill>
                <a:latin typeface="Calibri" panose="020F0502020204030204" pitchFamily="34" charset="0"/>
              </a:rPr>
              <a:t>В Нижегородской </a:t>
            </a:r>
            <a:r>
              <a:rPr lang="ru-RU" sz="1500" i="1" dirty="0">
                <a:solidFill>
                  <a:srgbClr val="5F4643"/>
                </a:solidFill>
                <a:latin typeface="Calibri" panose="020F0502020204030204" pitchFamily="34" charset="0"/>
              </a:rPr>
              <a:t>области закупочный процесс </a:t>
            </a:r>
            <a:r>
              <a:rPr lang="ru-RU" sz="1500" i="1" dirty="0" smtClean="0">
                <a:solidFill>
                  <a:srgbClr val="5F4643"/>
                </a:solidFill>
                <a:latin typeface="Calibri" panose="020F0502020204030204" pitchFamily="34" charset="0"/>
              </a:rPr>
              <a:t>рассматривается </a:t>
            </a:r>
            <a:r>
              <a:rPr lang="ru-RU" sz="1500" i="1" dirty="0">
                <a:solidFill>
                  <a:srgbClr val="5F4643"/>
                </a:solidFill>
                <a:latin typeface="Calibri" panose="020F0502020204030204" pitchFamily="34" charset="0"/>
              </a:rPr>
              <a:t>как один из механизмов реализации государственной политики в части поддержки субъектов малого и среднего предпринимательства, </a:t>
            </a:r>
            <a:r>
              <a:rPr lang="ru-RU" sz="1500" i="1" dirty="0" smtClean="0">
                <a:solidFill>
                  <a:srgbClr val="5F4643"/>
                </a:solidFill>
                <a:latin typeface="Calibri" panose="020F0502020204030204" pitchFamily="34" charset="0"/>
              </a:rPr>
              <a:t>производителей, выявления </a:t>
            </a:r>
            <a:r>
              <a:rPr lang="ru-RU" sz="1500" i="1" dirty="0">
                <a:solidFill>
                  <a:srgbClr val="5F4643"/>
                </a:solidFill>
                <a:latin typeface="Calibri" panose="020F0502020204030204" pitchFamily="34" charset="0"/>
              </a:rPr>
              <a:t>инвестиционных ниш развития внутренней и межрегиональной кооперации, конкуренции и демонополизации рынка, который включает в себя следующие элементы:</a:t>
            </a:r>
          </a:p>
          <a:p>
            <a:r>
              <a:rPr lang="ru-RU" sz="1500" i="1" dirty="0">
                <a:solidFill>
                  <a:srgbClr val="5F4643"/>
                </a:solidFill>
                <a:latin typeface="Calibri" panose="020F0502020204030204" pitchFamily="34" charset="0"/>
              </a:rPr>
              <a:t>— построение прозрачной и доступной региональной нормативной правовой базы в сфере закупок;</a:t>
            </a:r>
          </a:p>
          <a:p>
            <a:r>
              <a:rPr lang="ru-RU" sz="1500" i="1" dirty="0">
                <a:solidFill>
                  <a:srgbClr val="5F4643"/>
                </a:solidFill>
                <a:latin typeface="Calibri" panose="020F0502020204030204" pitchFamily="34" charset="0"/>
              </a:rPr>
              <a:t>— создание единого информационного пространства в сфере закупок;</a:t>
            </a:r>
          </a:p>
          <a:p>
            <a:pPr algn="just"/>
            <a:r>
              <a:rPr lang="ru-RU" sz="1500" i="1" dirty="0">
                <a:solidFill>
                  <a:srgbClr val="5F4643"/>
                </a:solidFill>
                <a:latin typeface="Calibri" panose="020F0502020204030204" pitchFamily="34" charset="0"/>
              </a:rPr>
              <a:t>— осуществление постоянного мониторинга соответствия поставляемых товаров условиям заключенных государственных и муниципальных </a:t>
            </a:r>
            <a:r>
              <a:rPr lang="ru-RU" sz="1500" i="1" dirty="0" smtClean="0">
                <a:solidFill>
                  <a:srgbClr val="5F4643"/>
                </a:solidFill>
                <a:latin typeface="Calibri" panose="020F0502020204030204" pitchFamily="34" charset="0"/>
              </a:rPr>
              <a:t>контрактов</a:t>
            </a:r>
            <a:r>
              <a:rPr lang="ru-RU" sz="1500" i="1" dirty="0" smtClean="0">
                <a:solidFill>
                  <a:srgbClr val="5F4643"/>
                </a:solidFill>
                <a:latin typeface="Calibri" panose="020F0502020204030204" pitchFamily="34" charset="0"/>
              </a:rPr>
              <a:t>.</a:t>
            </a:r>
          </a:p>
          <a:p>
            <a:pPr algn="just"/>
            <a:endParaRPr lang="ru-RU" sz="1500" i="1" dirty="0" smtClean="0">
              <a:solidFill>
                <a:srgbClr val="5F4643"/>
              </a:solidFill>
              <a:latin typeface="Calibri" panose="020F0502020204030204" pitchFamily="34" charset="0"/>
            </a:endParaRPr>
          </a:p>
          <a:p>
            <a:pPr algn="just"/>
            <a:r>
              <a:rPr lang="ru-RU" sz="1500" dirty="0" smtClean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Внедрение следующих </a:t>
            </a:r>
            <a:r>
              <a:rPr lang="ru-RU" sz="15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элементов контрактной системы в сфере закупок способствует реализации общей государственной политики </a:t>
            </a:r>
            <a:r>
              <a:rPr lang="ru-RU" sz="1500" dirty="0" smtClean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региона в сфере закупок:</a:t>
            </a:r>
            <a:endParaRPr lang="ru-RU" sz="1500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Деятельность министерства экономического развития и инвестиций Нижегородской области (регулятора контрактной системы) и подведомственных ему 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учреждений (ГБУ Нижегородской области «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Нижегородсмета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», ГКУ Нижегородской области «Центр размещения заказа Нижегородской области»), 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уполномоченных на осуществление ценового мониторинга и размещение заказа, направленна на повышение оптимизации и прозрачности закупочного процесса через унификацию и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шаблонирование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, исключение случаев завышения НМЦК.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Министерство </a:t>
            </a:r>
            <a:r>
              <a:rPr lang="ru-RU" sz="1400" dirty="0">
                <a:solidFill>
                  <a:schemeClr val="accent2">
                    <a:lumMod val="50000"/>
                  </a:schemeClr>
                </a:solidFill>
              </a:rPr>
              <a:t>финансов Нижегородской области осуществляет финансовый контроль, сопровождение исполнения контрактов, ведение реестра государственных контрактов. </a:t>
            </a:r>
            <a:endParaRPr lang="ru-RU" sz="1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Проведение </a:t>
            </a:r>
            <a:r>
              <a:rPr lang="ru-RU" sz="1400" dirty="0">
                <a:solidFill>
                  <a:schemeClr val="accent2">
                    <a:lumMod val="50000"/>
                  </a:schemeClr>
                </a:solidFill>
              </a:rPr>
              <a:t>анализа и мониторинга соответствия поставляемых товаров условиям заключенных контрактов по определенным группам товаров закреплено 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за подведомственным </a:t>
            </a:r>
            <a:r>
              <a:rPr lang="ru-RU" sz="1400" dirty="0">
                <a:solidFill>
                  <a:schemeClr val="accent2">
                    <a:lumMod val="50000"/>
                  </a:schemeClr>
                </a:solidFill>
              </a:rPr>
              <a:t>министерству промышленности, торговли и предпринимательства Нижегородской 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области 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ГКУ </a:t>
            </a:r>
            <a:r>
              <a:rPr lang="ru-RU" sz="1400" dirty="0">
                <a:solidFill>
                  <a:schemeClr val="accent2">
                    <a:lumMod val="50000"/>
                  </a:schemeClr>
                </a:solidFill>
              </a:rPr>
              <a:t>Нижегородской области «Агентство по развитию производства, кооперации и конкуренции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».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sz="1400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1400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sz="1400" dirty="0"/>
          </a:p>
          <a:p>
            <a:endParaRPr lang="ru-RU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858095" y="1002187"/>
            <a:ext cx="10746530" cy="15875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1875858" y="492939"/>
            <a:ext cx="83968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412829"/>
                </a:solidFill>
              </a:rPr>
              <a:t>Контрактная система </a:t>
            </a:r>
            <a:r>
              <a:rPr lang="ru-RU" sz="3200" b="1" dirty="0">
                <a:solidFill>
                  <a:srgbClr val="412829"/>
                </a:solidFill>
              </a:rPr>
              <a:t>Нижегородской области</a:t>
            </a:r>
            <a:endParaRPr lang="ru-RU" sz="3200" b="1" dirty="0">
              <a:solidFill>
                <a:srgbClr val="412829"/>
              </a:solidFill>
            </a:endParaRPr>
          </a:p>
        </p:txBody>
      </p:sp>
      <p:pic>
        <p:nvPicPr>
          <p:cNvPr id="6" name="Picture 3">
            <a:extLst>
              <a:ext uri="{FF2B5EF4-FFF2-40B4-BE49-F238E27FC236}">
                <a16:creationId xmlns="" xmlns:a16="http://schemas.microsoft.com/office/drawing/2014/main" id="{C57C8B71-84EA-4089-A6E7-1C6429337C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03"/>
          <a:stretch/>
        </p:blipFill>
        <p:spPr bwMode="auto">
          <a:xfrm>
            <a:off x="9340245" y="5847359"/>
            <a:ext cx="2046226" cy="1015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bject 6">
            <a:extLst>
              <a:ext uri="{FF2B5EF4-FFF2-40B4-BE49-F238E27FC236}">
                <a16:creationId xmlns="" xmlns:a16="http://schemas.microsoft.com/office/drawing/2014/main" id="{C3636C5E-1A09-4E7C-9E9A-A227D402F44D}"/>
              </a:ext>
            </a:extLst>
          </p:cNvPr>
          <p:cNvSpPr txBox="1"/>
          <p:nvPr/>
        </p:nvSpPr>
        <p:spPr>
          <a:xfrm>
            <a:off x="11832813" y="6509859"/>
            <a:ext cx="252804" cy="228264"/>
          </a:xfrm>
          <a:prstGeom prst="rect">
            <a:avLst/>
          </a:prstGeom>
        </p:spPr>
        <p:txBody>
          <a:bodyPr vert="horz" wrap="square" lIns="0" tIns="12696" rIns="0" bIns="0" rtlCol="0">
            <a:spAutoFit/>
          </a:bodyPr>
          <a:lstStyle>
            <a:defPPr>
              <a:defRPr lang="uk-UA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98" algn="r">
              <a:spcBef>
                <a:spcPts val="100"/>
              </a:spcBef>
            </a:pPr>
            <a:r>
              <a:rPr lang="ru-RU" sz="1400" spc="-10" dirty="0">
                <a:solidFill>
                  <a:srgbClr val="5F4643"/>
                </a:solidFill>
                <a:cs typeface="Calibri"/>
              </a:rPr>
              <a:t>2</a:t>
            </a:r>
            <a:endParaRPr lang="ru-RU" sz="1400" dirty="0">
              <a:solidFill>
                <a:srgbClr val="5F4643"/>
              </a:solidFill>
              <a:cs typeface="Calibri"/>
            </a:endParaRPr>
          </a:p>
        </p:txBody>
      </p:sp>
      <p:sp>
        <p:nvSpPr>
          <p:cNvPr id="12" name="object 2">
            <a:extLst>
              <a:ext uri="{FF2B5EF4-FFF2-40B4-BE49-F238E27FC236}">
                <a16:creationId xmlns:a16="http://schemas.microsoft.com/office/drawing/2014/main" xmlns="" id="{62319EB5-4060-B74C-91B4-30F9C74426A5}"/>
              </a:ext>
            </a:extLst>
          </p:cNvPr>
          <p:cNvSpPr/>
          <p:nvPr/>
        </p:nvSpPr>
        <p:spPr>
          <a:xfrm>
            <a:off x="553684" y="179"/>
            <a:ext cx="716280" cy="876300"/>
          </a:xfrm>
          <a:custGeom>
            <a:avLst/>
            <a:gdLst/>
            <a:ahLst/>
            <a:cxnLst/>
            <a:rect l="l" t="t" r="r" b="b"/>
            <a:pathLst>
              <a:path w="716280" h="876300">
                <a:moveTo>
                  <a:pt x="0" y="0"/>
                </a:moveTo>
                <a:lnTo>
                  <a:pt x="715956" y="0"/>
                </a:lnTo>
                <a:lnTo>
                  <a:pt x="715956" y="876134"/>
                </a:lnTo>
                <a:lnTo>
                  <a:pt x="0" y="876134"/>
                </a:lnTo>
                <a:lnTo>
                  <a:pt x="0" y="0"/>
                </a:lnTo>
                <a:close/>
              </a:path>
            </a:pathLst>
          </a:custGeom>
          <a:solidFill>
            <a:srgbClr val="5F4643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3" name="Picture 539" descr="C:\Users\bogus\Desktop\my-icons-collection\png\002-operatio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163" y="209652"/>
            <a:ext cx="475570" cy="475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6220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9D5ED3E3-5B63-4DA5-88E1-5D2742F762B2}"/>
              </a:ext>
            </a:extLst>
          </p:cNvPr>
          <p:cNvSpPr/>
          <p:nvPr/>
        </p:nvSpPr>
        <p:spPr>
          <a:xfrm>
            <a:off x="667264" y="261084"/>
            <a:ext cx="1140940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412829"/>
                </a:solidFill>
              </a:rPr>
              <a:t>Роли в контрактной системе Нижегородской области</a:t>
            </a:r>
            <a:endParaRPr lang="ru-RU" sz="3200" b="1" dirty="0">
              <a:solidFill>
                <a:srgbClr val="412829"/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AD044594-4FD8-4DD5-BB93-27C366B8EE94}"/>
              </a:ext>
            </a:extLst>
          </p:cNvPr>
          <p:cNvSpPr/>
          <p:nvPr/>
        </p:nvSpPr>
        <p:spPr>
          <a:xfrm>
            <a:off x="3080147" y="2575315"/>
            <a:ext cx="5473303" cy="480549"/>
          </a:xfrm>
          <a:prstGeom prst="rect">
            <a:avLst/>
          </a:prstGeom>
          <a:ln w="19050">
            <a:gradFill>
              <a:gsLst>
                <a:gs pos="0">
                  <a:schemeClr val="accent2">
                    <a:lumMod val="75000"/>
                  </a:schemeClr>
                </a:gs>
                <a:gs pos="100000">
                  <a:srgbClr val="595B01"/>
                </a:gs>
              </a:gsLst>
              <a:lin ang="5400000" scaled="1"/>
            </a:gra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400" b="1" dirty="0">
                <a:solidFill>
                  <a:srgbClr val="595B01"/>
                </a:solidFill>
              </a:rPr>
              <a:t>исключение случаев завышения </a:t>
            </a:r>
            <a:r>
              <a:rPr lang="ru-RU" sz="1400" b="1" dirty="0" smtClean="0">
                <a:solidFill>
                  <a:srgbClr val="595B01"/>
                </a:solidFill>
              </a:rPr>
              <a:t>НМЦК</a:t>
            </a:r>
            <a:endParaRPr lang="ru-RU" sz="1400" b="1" dirty="0">
              <a:solidFill>
                <a:srgbClr val="595B01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C79D7535-51C7-482F-A46D-EBCBC2A16A1F}"/>
              </a:ext>
            </a:extLst>
          </p:cNvPr>
          <p:cNvSpPr/>
          <p:nvPr/>
        </p:nvSpPr>
        <p:spPr>
          <a:xfrm>
            <a:off x="3080147" y="1448085"/>
            <a:ext cx="5473303" cy="447675"/>
          </a:xfrm>
          <a:prstGeom prst="rect">
            <a:avLst/>
          </a:prstGeom>
          <a:ln w="19050">
            <a:solidFill>
              <a:srgbClr val="AC5203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400" b="1" dirty="0">
                <a:solidFill>
                  <a:srgbClr val="AC5203"/>
                </a:solidFill>
              </a:rPr>
              <a:t>унификация и </a:t>
            </a:r>
            <a:r>
              <a:rPr lang="ru-RU" sz="1400" b="1" dirty="0" err="1">
                <a:solidFill>
                  <a:srgbClr val="AC5203"/>
                </a:solidFill>
              </a:rPr>
              <a:t>шаблонирование</a:t>
            </a:r>
            <a:endParaRPr lang="ru-RU" sz="1400" b="1" dirty="0">
              <a:solidFill>
                <a:srgbClr val="AC5203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DAEDD475-59CD-4CB0-90E9-2C317838103D}"/>
              </a:ext>
            </a:extLst>
          </p:cNvPr>
          <p:cNvSpPr/>
          <p:nvPr/>
        </p:nvSpPr>
        <p:spPr>
          <a:xfrm>
            <a:off x="3080147" y="919131"/>
            <a:ext cx="5473303" cy="466005"/>
          </a:xfrm>
          <a:prstGeom prst="rect">
            <a:avLst/>
          </a:prstGeom>
          <a:ln w="19050">
            <a:solidFill>
              <a:srgbClr val="AC5203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rgbClr val="AC5203"/>
                </a:solidFill>
              </a:rPr>
              <a:t>мониторинг закупочного процесса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B13AE1A-47AC-4485-9BC4-3F9C6DE4236F}"/>
              </a:ext>
            </a:extLst>
          </p:cNvPr>
          <p:cNvSpPr/>
          <p:nvPr/>
        </p:nvSpPr>
        <p:spPr>
          <a:xfrm>
            <a:off x="3080147" y="1974317"/>
            <a:ext cx="5473303" cy="513557"/>
          </a:xfrm>
          <a:prstGeom prst="rect">
            <a:avLst/>
          </a:prstGeom>
          <a:ln w="19050">
            <a:solidFill>
              <a:srgbClr val="AC5203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400" b="1" dirty="0">
                <a:solidFill>
                  <a:srgbClr val="AC5203"/>
                </a:solidFill>
              </a:rPr>
              <a:t>совершенствование региональной нормативной правовой базы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A4E269D6-3C97-4A46-866D-85B71CCB440C}"/>
              </a:ext>
            </a:extLst>
          </p:cNvPr>
          <p:cNvSpPr/>
          <p:nvPr/>
        </p:nvSpPr>
        <p:spPr>
          <a:xfrm>
            <a:off x="3080147" y="3136960"/>
            <a:ext cx="5473303" cy="514350"/>
          </a:xfrm>
          <a:prstGeom prst="rect">
            <a:avLst/>
          </a:prstGeom>
          <a:ln w="19050">
            <a:solidFill>
              <a:srgbClr val="595B0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400" b="1" dirty="0">
                <a:solidFill>
                  <a:srgbClr val="595B01"/>
                </a:solidFill>
              </a:rPr>
              <a:t>контроль за соблюдением норм законодательства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2C4FF0A3-43B2-4B5D-B5DB-0449ECDA3F37}"/>
              </a:ext>
            </a:extLst>
          </p:cNvPr>
          <p:cNvSpPr/>
          <p:nvPr/>
        </p:nvSpPr>
        <p:spPr>
          <a:xfrm>
            <a:off x="3080147" y="3727443"/>
            <a:ext cx="5473303" cy="503237"/>
          </a:xfrm>
          <a:prstGeom prst="rect">
            <a:avLst/>
          </a:prstGeom>
          <a:ln w="19050">
            <a:solidFill>
              <a:srgbClr val="49598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400" b="1" dirty="0">
                <a:solidFill>
                  <a:srgbClr val="87635F"/>
                </a:solidFill>
              </a:rPr>
              <a:t>исключение сговора и конфликта интересов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B7905DD0-C6AF-424E-B7DC-EAB304FE9657}"/>
              </a:ext>
            </a:extLst>
          </p:cNvPr>
          <p:cNvSpPr/>
          <p:nvPr/>
        </p:nvSpPr>
        <p:spPr>
          <a:xfrm>
            <a:off x="3080147" y="4299886"/>
            <a:ext cx="5473303" cy="504825"/>
          </a:xfrm>
          <a:prstGeom prst="rect">
            <a:avLst/>
          </a:prstGeom>
          <a:ln w="19050">
            <a:solidFill>
              <a:srgbClr val="49598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400" b="1" dirty="0">
                <a:solidFill>
                  <a:srgbClr val="87635F"/>
                </a:solidFill>
              </a:rPr>
              <a:t>исключение субъективизма при оценке заявок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E1FC77F3-C79E-4E3C-A3F7-95DE8C81DF9F}"/>
              </a:ext>
            </a:extLst>
          </p:cNvPr>
          <p:cNvSpPr/>
          <p:nvPr/>
        </p:nvSpPr>
        <p:spPr>
          <a:xfrm>
            <a:off x="3080146" y="5430455"/>
            <a:ext cx="5473303" cy="878270"/>
          </a:xfrm>
          <a:prstGeom prst="rect">
            <a:avLst/>
          </a:prstGeom>
          <a:ln w="19050">
            <a:solidFill>
              <a:srgbClr val="C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 Light" panose="020F0302020204030204" pitchFamily="34" charset="0"/>
              </a:rPr>
              <a:t>Мониторинг </a:t>
            </a:r>
            <a:r>
              <a:rPr lang="ru-RU" sz="1600" b="1" dirty="0">
                <a:solidFill>
                  <a:srgbClr val="C00000"/>
                </a:solidFill>
                <a:latin typeface="Calibri" panose="020F0502020204030204" pitchFamily="34" charset="0"/>
                <a:cs typeface="Calibri Light" panose="020F0302020204030204" pitchFamily="34" charset="0"/>
              </a:rPr>
              <a:t>за исполнением поставщиком (подрядчиком, исполнителем) условий контракта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16" name="Скругленный прямоугольник 24">
            <a:extLst>
              <a:ext uri="{FF2B5EF4-FFF2-40B4-BE49-F238E27FC236}">
                <a16:creationId xmlns:a16="http://schemas.microsoft.com/office/drawing/2014/main" xmlns="" id="{41D59D4C-F1B8-40E7-B557-3E66C8568B08}"/>
              </a:ext>
            </a:extLst>
          </p:cNvPr>
          <p:cNvSpPr/>
          <p:nvPr/>
        </p:nvSpPr>
        <p:spPr>
          <a:xfrm>
            <a:off x="138658" y="931384"/>
            <a:ext cx="2520280" cy="1568743"/>
          </a:xfrm>
          <a:prstGeom prst="roundRect">
            <a:avLst/>
          </a:prstGeom>
          <a:ln w="19050">
            <a:solidFill>
              <a:srgbClr val="AC5203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 smtClean="0">
                <a:solidFill>
                  <a:srgbClr val="AC5203"/>
                </a:solidFill>
              </a:rPr>
              <a:t>Министерство экономического развития и инвестиций</a:t>
            </a:r>
            <a:endParaRPr lang="ru-RU" b="1" dirty="0">
              <a:solidFill>
                <a:srgbClr val="AC5203"/>
              </a:solidFill>
            </a:endParaRPr>
          </a:p>
        </p:txBody>
      </p:sp>
      <p:sp>
        <p:nvSpPr>
          <p:cNvPr id="17" name="Скругленный прямоугольник 59">
            <a:extLst>
              <a:ext uri="{FF2B5EF4-FFF2-40B4-BE49-F238E27FC236}">
                <a16:creationId xmlns:a16="http://schemas.microsoft.com/office/drawing/2014/main" xmlns="" id="{4F6EF294-D7B7-4C70-A0CA-8295488875DF}"/>
              </a:ext>
            </a:extLst>
          </p:cNvPr>
          <p:cNvSpPr/>
          <p:nvPr/>
        </p:nvSpPr>
        <p:spPr>
          <a:xfrm>
            <a:off x="138658" y="2595689"/>
            <a:ext cx="2520280" cy="1014458"/>
          </a:xfrm>
          <a:prstGeom prst="roundRect">
            <a:avLst/>
          </a:prstGeom>
          <a:ln w="19050">
            <a:solidFill>
              <a:srgbClr val="595B0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rgbClr val="595B01"/>
                </a:solidFill>
              </a:rPr>
              <a:t>ГБУ НО «</a:t>
            </a:r>
            <a:r>
              <a:rPr lang="ru-RU" b="1" dirty="0" err="1">
                <a:solidFill>
                  <a:srgbClr val="595B01"/>
                </a:solidFill>
              </a:rPr>
              <a:t>Нижегородсмета</a:t>
            </a:r>
            <a:r>
              <a:rPr lang="ru-RU" b="1" dirty="0">
                <a:solidFill>
                  <a:srgbClr val="595B01"/>
                </a:solidFill>
              </a:rPr>
              <a:t>»</a:t>
            </a:r>
          </a:p>
        </p:txBody>
      </p:sp>
      <p:sp>
        <p:nvSpPr>
          <p:cNvPr id="18" name="Скругленный прямоугольник 60">
            <a:extLst>
              <a:ext uri="{FF2B5EF4-FFF2-40B4-BE49-F238E27FC236}">
                <a16:creationId xmlns:a16="http://schemas.microsoft.com/office/drawing/2014/main" xmlns="" id="{BFE265FD-0AFA-442C-A19F-48239DAE5550}"/>
              </a:ext>
            </a:extLst>
          </p:cNvPr>
          <p:cNvSpPr/>
          <p:nvPr/>
        </p:nvSpPr>
        <p:spPr>
          <a:xfrm>
            <a:off x="138658" y="3688270"/>
            <a:ext cx="2520280" cy="1080995"/>
          </a:xfrm>
          <a:prstGeom prst="roundRect">
            <a:avLst/>
          </a:prstGeom>
          <a:ln w="19050">
            <a:solidFill>
              <a:srgbClr val="49598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rgbClr val="87635F"/>
                </a:solidFill>
              </a:rPr>
              <a:t>ГКУ НО </a:t>
            </a:r>
          </a:p>
          <a:p>
            <a:pPr algn="ctr"/>
            <a:r>
              <a:rPr lang="ru-RU" b="1" dirty="0">
                <a:solidFill>
                  <a:srgbClr val="87635F"/>
                </a:solidFill>
              </a:rPr>
              <a:t>«Центр размещения заказа НО»</a:t>
            </a:r>
          </a:p>
        </p:txBody>
      </p:sp>
      <p:sp>
        <p:nvSpPr>
          <p:cNvPr id="19" name="Скругленный прямоугольник 62">
            <a:extLst>
              <a:ext uri="{FF2B5EF4-FFF2-40B4-BE49-F238E27FC236}">
                <a16:creationId xmlns:a16="http://schemas.microsoft.com/office/drawing/2014/main" xmlns="" id="{642AB516-F942-4D87-B29F-51C407185281}"/>
              </a:ext>
            </a:extLst>
          </p:cNvPr>
          <p:cNvSpPr/>
          <p:nvPr/>
        </p:nvSpPr>
        <p:spPr>
          <a:xfrm>
            <a:off x="138658" y="5481382"/>
            <a:ext cx="2520280" cy="1024471"/>
          </a:xfrm>
          <a:prstGeom prst="roundRect">
            <a:avLst/>
          </a:prstGeom>
          <a:ln w="19050">
            <a:solidFill>
              <a:srgbClr val="C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C00000"/>
                </a:solidFill>
              </a:rPr>
              <a:t>ГКУ НО «Агентство по развитию производства, кооперации и конкуренции»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xmlns="" id="{54EDF391-F11E-4802-BA30-354EF33EFB71}"/>
              </a:ext>
            </a:extLst>
          </p:cNvPr>
          <p:cNvSpPr/>
          <p:nvPr/>
        </p:nvSpPr>
        <p:spPr>
          <a:xfrm>
            <a:off x="3080146" y="4851085"/>
            <a:ext cx="5473303" cy="504825"/>
          </a:xfrm>
          <a:prstGeom prst="rect">
            <a:avLst/>
          </a:prstGeom>
          <a:noFill/>
          <a:ln w="19050">
            <a:solidFill>
              <a:srgbClr val="0066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400" b="1" dirty="0" smtClean="0">
                <a:solidFill>
                  <a:srgbClr val="BA9A89"/>
                </a:solidFill>
              </a:rPr>
              <a:t>Финансовый контроль, ведение реестра государственных контрактов</a:t>
            </a:r>
            <a:endParaRPr lang="ru-RU" sz="1400" b="1" dirty="0">
              <a:solidFill>
                <a:srgbClr val="BA9A89"/>
              </a:solidFill>
            </a:endParaRPr>
          </a:p>
        </p:txBody>
      </p:sp>
      <p:sp>
        <p:nvSpPr>
          <p:cNvPr id="21" name="Скругленный прямоугольник 60">
            <a:extLst>
              <a:ext uri="{FF2B5EF4-FFF2-40B4-BE49-F238E27FC236}">
                <a16:creationId xmlns:a16="http://schemas.microsoft.com/office/drawing/2014/main" xmlns="" id="{929439D0-D585-46AC-B210-2A802C5CC55F}"/>
              </a:ext>
            </a:extLst>
          </p:cNvPr>
          <p:cNvSpPr/>
          <p:nvPr/>
        </p:nvSpPr>
        <p:spPr>
          <a:xfrm>
            <a:off x="138658" y="4841511"/>
            <a:ext cx="2520280" cy="559326"/>
          </a:xfrm>
          <a:prstGeom prst="roundRect">
            <a:avLst/>
          </a:prstGeom>
          <a:ln w="19050">
            <a:solidFill>
              <a:srgbClr val="0066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rgbClr val="BA9A89"/>
                </a:solidFill>
              </a:rPr>
              <a:t>Министерство финансов</a:t>
            </a:r>
          </a:p>
        </p:txBody>
      </p:sp>
      <p:pic>
        <p:nvPicPr>
          <p:cNvPr id="23" name="Picture 3">
            <a:extLst>
              <a:ext uri="{FF2B5EF4-FFF2-40B4-BE49-F238E27FC236}">
                <a16:creationId xmlns="" xmlns:a16="http://schemas.microsoft.com/office/drawing/2014/main" id="{C57C8B71-84EA-4089-A6E7-1C6429337C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03"/>
          <a:stretch/>
        </p:blipFill>
        <p:spPr bwMode="auto">
          <a:xfrm>
            <a:off x="9340245" y="5847359"/>
            <a:ext cx="2046226" cy="1015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Прямая соединительная линия 24"/>
          <p:cNvCxnSpPr/>
          <p:nvPr/>
        </p:nvCxnSpPr>
        <p:spPr>
          <a:xfrm>
            <a:off x="858095" y="768899"/>
            <a:ext cx="10746530" cy="15875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object 6">
            <a:extLst>
              <a:ext uri="{FF2B5EF4-FFF2-40B4-BE49-F238E27FC236}">
                <a16:creationId xmlns="" xmlns:a16="http://schemas.microsoft.com/office/drawing/2014/main" id="{C3636C5E-1A09-4E7C-9E9A-A227D402F44D}"/>
              </a:ext>
            </a:extLst>
          </p:cNvPr>
          <p:cNvSpPr txBox="1"/>
          <p:nvPr/>
        </p:nvSpPr>
        <p:spPr>
          <a:xfrm>
            <a:off x="11832813" y="6509859"/>
            <a:ext cx="252804" cy="228264"/>
          </a:xfrm>
          <a:prstGeom prst="rect">
            <a:avLst/>
          </a:prstGeom>
        </p:spPr>
        <p:txBody>
          <a:bodyPr vert="horz" wrap="square" lIns="0" tIns="12696" rIns="0" bIns="0" rtlCol="0">
            <a:spAutoFit/>
          </a:bodyPr>
          <a:lstStyle>
            <a:defPPr>
              <a:defRPr lang="uk-UA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98" algn="r">
              <a:spcBef>
                <a:spcPts val="100"/>
              </a:spcBef>
            </a:pPr>
            <a:r>
              <a:rPr lang="ru-RU" sz="1400" spc="-10" dirty="0">
                <a:solidFill>
                  <a:srgbClr val="5F4643"/>
                </a:solidFill>
                <a:cs typeface="Calibri"/>
              </a:rPr>
              <a:t>3</a:t>
            </a:r>
            <a:endParaRPr lang="ru-RU" sz="1400" dirty="0">
              <a:solidFill>
                <a:srgbClr val="5F4643"/>
              </a:solidFill>
              <a:cs typeface="Calibri"/>
            </a:endParaRPr>
          </a:p>
        </p:txBody>
      </p:sp>
      <p:sp>
        <p:nvSpPr>
          <p:cNvPr id="27" name="object 2">
            <a:extLst>
              <a:ext uri="{FF2B5EF4-FFF2-40B4-BE49-F238E27FC236}">
                <a16:creationId xmlns:a16="http://schemas.microsoft.com/office/drawing/2014/main" xmlns="" id="{1D08BD53-826A-4D93-B8FE-8519771EFD8D}"/>
              </a:ext>
            </a:extLst>
          </p:cNvPr>
          <p:cNvSpPr/>
          <p:nvPr/>
        </p:nvSpPr>
        <p:spPr>
          <a:xfrm>
            <a:off x="553684" y="0"/>
            <a:ext cx="716280" cy="876300"/>
          </a:xfrm>
          <a:custGeom>
            <a:avLst/>
            <a:gdLst/>
            <a:ahLst/>
            <a:cxnLst/>
            <a:rect l="l" t="t" r="r" b="b"/>
            <a:pathLst>
              <a:path w="716280" h="876300">
                <a:moveTo>
                  <a:pt x="0" y="0"/>
                </a:moveTo>
                <a:lnTo>
                  <a:pt x="715956" y="0"/>
                </a:lnTo>
                <a:lnTo>
                  <a:pt x="715956" y="876134"/>
                </a:lnTo>
                <a:lnTo>
                  <a:pt x="0" y="876134"/>
                </a:lnTo>
                <a:lnTo>
                  <a:pt x="0" y="0"/>
                </a:lnTo>
                <a:close/>
              </a:path>
            </a:pathLst>
          </a:custGeom>
          <a:solidFill>
            <a:srgbClr val="5F4643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8" name="Picture 540" descr="C:\Users\bogus\Desktop\my-icons-collection\png\003-work-team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163" y="209652"/>
            <a:ext cx="475570" cy="475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2790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664597" y="1247941"/>
            <a:ext cx="10898839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sz="2000" dirty="0">
                <a:solidFill>
                  <a:srgbClr val="412829"/>
                </a:solidFill>
                <a:latin typeface="Calibri" panose="020F0502020204030204" pitchFamily="34" charset="0"/>
              </a:rPr>
              <a:t>Особое внимание </a:t>
            </a:r>
            <a:r>
              <a:rPr lang="ru-RU" sz="2000" dirty="0" smtClean="0">
                <a:solidFill>
                  <a:srgbClr val="412829"/>
                </a:solidFill>
                <a:latin typeface="Calibri" panose="020F0502020204030204" pitchFamily="34" charset="0"/>
              </a:rPr>
              <a:t>при осуществлении закупочного процесса уделяется </a:t>
            </a:r>
            <a:r>
              <a:rPr lang="ru-RU" sz="2000" dirty="0">
                <a:solidFill>
                  <a:srgbClr val="412829"/>
                </a:solidFill>
                <a:latin typeface="Calibri" panose="020F0502020204030204" pitchFamily="34" charset="0"/>
              </a:rPr>
              <a:t>соблюдению вопросов конкуренции. </a:t>
            </a:r>
            <a:endParaRPr lang="ru-RU" sz="2000" dirty="0" smtClean="0">
              <a:solidFill>
                <a:srgbClr val="412829"/>
              </a:solidFill>
              <a:latin typeface="Calibri" panose="020F0502020204030204" pitchFamily="34" charset="0"/>
            </a:endParaRPr>
          </a:p>
          <a:p>
            <a:pPr algn="just"/>
            <a:r>
              <a:rPr lang="ru-RU" sz="2000" dirty="0">
                <a:solidFill>
                  <a:srgbClr val="41282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solidFill>
                  <a:srgbClr val="41282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Для </a:t>
            </a:r>
            <a:r>
              <a:rPr lang="ru-RU" sz="2000" dirty="0">
                <a:solidFill>
                  <a:srgbClr val="41282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исключения недобросовестной конкуренции введена оперативная система анализа и мониторинга соответствия поставляемых товаров условиям заключенных государственных и муниципальных контрактов, которая является значимым инструментом, влияющим на повышение эффективности закупок на уровне региона.  </a:t>
            </a:r>
          </a:p>
          <a:p>
            <a:pPr algn="just"/>
            <a:r>
              <a:rPr lang="ru-RU" sz="2000" dirty="0">
                <a:solidFill>
                  <a:srgbClr val="41282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Данный </a:t>
            </a:r>
            <a:r>
              <a:rPr lang="ru-RU" sz="2000" dirty="0" smtClean="0">
                <a:solidFill>
                  <a:srgbClr val="41282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мониторинг</a:t>
            </a:r>
            <a:r>
              <a:rPr lang="ru-RU" sz="2000" dirty="0" smtClean="0">
                <a:solidFill>
                  <a:srgbClr val="41282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41282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проводится по определенным значимым группам товаров: средства автотранспортные и нефтепродукты, бытовая химия, товары легкой промышленности, продукты питания, оборудование компьютерное, электронное и оптическое, бумага, мебель. </a:t>
            </a:r>
          </a:p>
          <a:p>
            <a:pPr algn="just"/>
            <a:r>
              <a:rPr lang="ru-RU" sz="2000" dirty="0">
                <a:solidFill>
                  <a:srgbClr val="41282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Практика введена для исключения случаев демпинга за счет конкуренции некачественного товара с наихудшими характеристиками с товаром, отвечающим установленным требованиям</a:t>
            </a:r>
            <a:r>
              <a:rPr lang="ru-RU" sz="2000" dirty="0" smtClean="0">
                <a:solidFill>
                  <a:srgbClr val="41282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rgbClr val="412829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C57C8B71-84EA-4089-A6E7-1C6429337C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03"/>
          <a:stretch/>
        </p:blipFill>
        <p:spPr bwMode="auto">
          <a:xfrm>
            <a:off x="8861425" y="5842406"/>
            <a:ext cx="2046226" cy="1015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ject 6">
            <a:extLst>
              <a:ext uri="{FF2B5EF4-FFF2-40B4-BE49-F238E27FC236}">
                <a16:creationId xmlns="" xmlns:a16="http://schemas.microsoft.com/office/drawing/2014/main" id="{C3636C5E-1A09-4E7C-9E9A-A227D402F44D}"/>
              </a:ext>
            </a:extLst>
          </p:cNvPr>
          <p:cNvSpPr txBox="1"/>
          <p:nvPr/>
        </p:nvSpPr>
        <p:spPr>
          <a:xfrm>
            <a:off x="11832813" y="6509859"/>
            <a:ext cx="252804" cy="228264"/>
          </a:xfrm>
          <a:prstGeom prst="rect">
            <a:avLst/>
          </a:prstGeom>
        </p:spPr>
        <p:txBody>
          <a:bodyPr vert="horz" wrap="square" lIns="0" tIns="12696" rIns="0" bIns="0" rtlCol="0">
            <a:spAutoFit/>
          </a:bodyPr>
          <a:lstStyle>
            <a:defPPr>
              <a:defRPr lang="uk-UA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98" algn="r">
              <a:spcBef>
                <a:spcPts val="100"/>
              </a:spcBef>
            </a:pPr>
            <a:r>
              <a:rPr lang="ru-RU" sz="1400" dirty="0" smtClean="0">
                <a:solidFill>
                  <a:srgbClr val="5F4643"/>
                </a:solidFill>
                <a:cs typeface="Calibri"/>
              </a:rPr>
              <a:t>4</a:t>
            </a:r>
            <a:endParaRPr lang="ru-RU" sz="1400" dirty="0">
              <a:solidFill>
                <a:srgbClr val="5F4643"/>
              </a:solidFill>
              <a:cs typeface="Calibri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15763" y="196269"/>
            <a:ext cx="1067623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5F4643"/>
                </a:solidFill>
                <a:latin typeface="Calibri" panose="020F0502020204030204" pitchFamily="34" charset="0"/>
                <a:cs typeface="Calibri Light" panose="020F0302020204030204" pitchFamily="34" charset="0"/>
              </a:rPr>
              <a:t>Мониторинг </a:t>
            </a:r>
            <a:r>
              <a:rPr lang="ru-RU" sz="2800" b="1" dirty="0">
                <a:solidFill>
                  <a:srgbClr val="5F4643"/>
                </a:solidFill>
                <a:latin typeface="Calibri" panose="020F0502020204030204" pitchFamily="34" charset="0"/>
                <a:cs typeface="Calibri Light" panose="020F0302020204030204" pitchFamily="34" charset="0"/>
              </a:rPr>
              <a:t>за исполнением поставщиком (подрядчиком, исполнителем) условий контракта</a:t>
            </a:r>
            <a:endParaRPr lang="ru-RU" sz="2800" b="1" dirty="0"/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xmlns="" id="{62319EB5-4060-B74C-91B4-30F9C74426A5}"/>
              </a:ext>
            </a:extLst>
          </p:cNvPr>
          <p:cNvSpPr/>
          <p:nvPr/>
        </p:nvSpPr>
        <p:spPr>
          <a:xfrm>
            <a:off x="553684" y="179"/>
            <a:ext cx="716280" cy="876300"/>
          </a:xfrm>
          <a:custGeom>
            <a:avLst/>
            <a:gdLst/>
            <a:ahLst/>
            <a:cxnLst/>
            <a:rect l="l" t="t" r="r" b="b"/>
            <a:pathLst>
              <a:path w="716280" h="876300">
                <a:moveTo>
                  <a:pt x="0" y="0"/>
                </a:moveTo>
                <a:lnTo>
                  <a:pt x="715956" y="0"/>
                </a:lnTo>
                <a:lnTo>
                  <a:pt x="715956" y="876134"/>
                </a:lnTo>
                <a:lnTo>
                  <a:pt x="0" y="876134"/>
                </a:lnTo>
                <a:lnTo>
                  <a:pt x="0" y="0"/>
                </a:lnTo>
                <a:close/>
              </a:path>
            </a:pathLst>
          </a:custGeom>
          <a:solidFill>
            <a:srgbClr val="5F4643"/>
          </a:solidFill>
        </p:spPr>
        <p:txBody>
          <a:bodyPr wrap="square" lIns="0" tIns="0" rIns="0" bIns="0" rtlCol="0"/>
          <a:lstStyle/>
          <a:p>
            <a:endParaRPr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816906" y="1142438"/>
            <a:ext cx="10746530" cy="15875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550" descr="C:\Users\bogus\Desktop\my-icons-collection\png\013-research.png">
            <a:extLst>
              <a:ext uri="{FF2B5EF4-FFF2-40B4-BE49-F238E27FC236}">
                <a16:creationId xmlns:a16="http://schemas.microsoft.com/office/drawing/2014/main" xmlns="" id="{1DF6C48B-0D77-4A45-B760-F7062E5295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163" y="222531"/>
            <a:ext cx="475570" cy="475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2981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рямоугольник 20"/>
          <p:cNvSpPr>
            <a:spLocks noChangeArrowheads="1"/>
          </p:cNvSpPr>
          <p:nvPr/>
        </p:nvSpPr>
        <p:spPr bwMode="auto">
          <a:xfrm>
            <a:off x="248497" y="6548091"/>
            <a:ext cx="261143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1600" dirty="0">
                <a:solidFill>
                  <a:schemeClr val="bg1"/>
                </a:solidFill>
              </a:rPr>
              <a:t>региональных проектов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781442" y="1127085"/>
            <a:ext cx="10746530" cy="15875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AAFD5BD1-7884-4EBB-9ACA-7216EAB2882B}"/>
              </a:ext>
            </a:extLst>
          </p:cNvPr>
          <p:cNvSpPr/>
          <p:nvPr/>
        </p:nvSpPr>
        <p:spPr>
          <a:xfrm>
            <a:off x="0" y="5193874"/>
            <a:ext cx="1184984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200" b="1" dirty="0">
                <a:solidFill>
                  <a:srgbClr val="71462F"/>
                </a:solidFill>
              </a:rPr>
              <a:t/>
            </a:r>
            <a:br>
              <a:rPr lang="ru-RU" altLang="ru-RU" sz="3200" b="1" dirty="0">
                <a:solidFill>
                  <a:srgbClr val="71462F"/>
                </a:solidFill>
              </a:rPr>
            </a:br>
            <a:endParaRPr lang="ru-RU" dirty="0"/>
          </a:p>
        </p:txBody>
      </p:sp>
      <p:sp>
        <p:nvSpPr>
          <p:cNvPr id="18" name="object 6">
            <a:extLst>
              <a:ext uri="{FF2B5EF4-FFF2-40B4-BE49-F238E27FC236}">
                <a16:creationId xmlns="" xmlns:a16="http://schemas.microsoft.com/office/drawing/2014/main" id="{C3636C5E-1A09-4E7C-9E9A-A227D402F44D}"/>
              </a:ext>
            </a:extLst>
          </p:cNvPr>
          <p:cNvSpPr txBox="1"/>
          <p:nvPr/>
        </p:nvSpPr>
        <p:spPr>
          <a:xfrm>
            <a:off x="11832813" y="6509859"/>
            <a:ext cx="252804" cy="228264"/>
          </a:xfrm>
          <a:prstGeom prst="rect">
            <a:avLst/>
          </a:prstGeom>
        </p:spPr>
        <p:txBody>
          <a:bodyPr vert="horz" wrap="square" lIns="0" tIns="12696" rIns="0" bIns="0" rtlCol="0">
            <a:spAutoFit/>
          </a:bodyPr>
          <a:lstStyle>
            <a:defPPr>
              <a:defRPr lang="uk-UA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98" algn="r">
              <a:spcBef>
                <a:spcPts val="100"/>
              </a:spcBef>
            </a:pPr>
            <a:r>
              <a:rPr lang="ru-RU" sz="1400" spc="-10" dirty="0">
                <a:solidFill>
                  <a:srgbClr val="5F4643"/>
                </a:solidFill>
                <a:cs typeface="Calibri"/>
              </a:rPr>
              <a:t>5</a:t>
            </a:r>
            <a:endParaRPr lang="ru-RU" sz="1400" dirty="0">
              <a:solidFill>
                <a:srgbClr val="5F4643"/>
              </a:solidFill>
              <a:cs typeface="Calibri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201722" y="1546699"/>
            <a:ext cx="1006202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	Нормами действующего законодательства в сфере закупок товаров, работ, услуг для обеспечения государственных и муниципальных нужд" (N 44-ФЗ от 05.04.2013) предусмотрена обязанность Заказчика осуществлять контроль за исполнением поставщиком (подрядчиком, исполнителем) условий контракта в соответствии с законодательством Российской Федерации.</a:t>
            </a:r>
          </a:p>
          <a:p>
            <a:pPr algn="just"/>
            <a:r>
              <a:rPr lang="ru-RU" sz="2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	Для проверки предоставленных поставщиком (подрядчиком, исполнителем) результатов, предусмотренных контрактом, в части их соответствия условиям контракта заказчик обязан провести экспертизу. Экспертиза результатов, предусмотренных контрактом, может проводиться заказчиком своими силами или к ее проведению могут привлекаться эксперты, экспертные организации на основании контрактов, заключенных в соответствии с настоящим Федеральным законом.</a:t>
            </a:r>
          </a:p>
        </p:txBody>
      </p:sp>
      <p:sp>
        <p:nvSpPr>
          <p:cNvPr id="8" name="TextBox 14">
            <a:extLst>
              <a:ext uri="{FF2B5EF4-FFF2-40B4-BE49-F238E27FC236}">
                <a16:creationId xmlns="" xmlns:a16="http://schemas.microsoft.com/office/drawing/2014/main" id="{15F6C7F9-10C9-4E38-B31B-27273E681D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9469" y="192500"/>
            <a:ext cx="10746530" cy="677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08" tIns="60954" rIns="121908" bIns="60954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3600" b="1" dirty="0">
                <a:solidFill>
                  <a:srgbClr val="412829"/>
                </a:solidFill>
                <a:cs typeface="Open Sans" pitchFamily="34" charset="0"/>
              </a:rPr>
              <a:t>Предпосылки организации мониторинга</a:t>
            </a:r>
          </a:p>
        </p:txBody>
      </p:sp>
      <p:pic>
        <p:nvPicPr>
          <p:cNvPr id="9" name="Picture 3">
            <a:extLst>
              <a:ext uri="{FF2B5EF4-FFF2-40B4-BE49-F238E27FC236}">
                <a16:creationId xmlns="" xmlns:a16="http://schemas.microsoft.com/office/drawing/2014/main" id="{1038C0E4-DB75-4D44-A8FD-2BF0A2DC47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03"/>
          <a:stretch/>
        </p:blipFill>
        <p:spPr bwMode="auto">
          <a:xfrm>
            <a:off x="9340245" y="5847359"/>
            <a:ext cx="2046226" cy="1015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object 2">
            <a:extLst>
              <a:ext uri="{FF2B5EF4-FFF2-40B4-BE49-F238E27FC236}">
                <a16:creationId xmlns:a16="http://schemas.microsoft.com/office/drawing/2014/main" xmlns="" id="{62319EB5-4060-B74C-91B4-30F9C74426A5}"/>
              </a:ext>
            </a:extLst>
          </p:cNvPr>
          <p:cNvSpPr/>
          <p:nvPr/>
        </p:nvSpPr>
        <p:spPr>
          <a:xfrm>
            <a:off x="553684" y="179"/>
            <a:ext cx="716280" cy="876300"/>
          </a:xfrm>
          <a:custGeom>
            <a:avLst/>
            <a:gdLst/>
            <a:ahLst/>
            <a:cxnLst/>
            <a:rect l="l" t="t" r="r" b="b"/>
            <a:pathLst>
              <a:path w="716280" h="876300">
                <a:moveTo>
                  <a:pt x="0" y="0"/>
                </a:moveTo>
                <a:lnTo>
                  <a:pt x="715956" y="0"/>
                </a:lnTo>
                <a:lnTo>
                  <a:pt x="715956" y="876134"/>
                </a:lnTo>
                <a:lnTo>
                  <a:pt x="0" y="876134"/>
                </a:lnTo>
                <a:lnTo>
                  <a:pt x="0" y="0"/>
                </a:lnTo>
                <a:close/>
              </a:path>
            </a:pathLst>
          </a:custGeom>
          <a:solidFill>
            <a:srgbClr val="5F4643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6" name="Picture 550" descr="C:\Users\bogus\Desktop\my-icons-collection\png\013-research.png">
            <a:extLst>
              <a:ext uri="{FF2B5EF4-FFF2-40B4-BE49-F238E27FC236}">
                <a16:creationId xmlns:a16="http://schemas.microsoft.com/office/drawing/2014/main" xmlns="" id="{1DF6C48B-0D77-4A45-B760-F7062E5295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163" y="222531"/>
            <a:ext cx="475570" cy="475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0512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рямоугольник 20"/>
          <p:cNvSpPr>
            <a:spLocks noChangeArrowheads="1"/>
          </p:cNvSpPr>
          <p:nvPr/>
        </p:nvSpPr>
        <p:spPr bwMode="auto">
          <a:xfrm>
            <a:off x="248497" y="6548091"/>
            <a:ext cx="261143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1600" dirty="0">
                <a:solidFill>
                  <a:schemeClr val="bg1"/>
                </a:solidFill>
              </a:rPr>
              <a:t>региональных проектов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781442" y="1127085"/>
            <a:ext cx="10746530" cy="15875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AAFD5BD1-7884-4EBB-9ACA-7216EAB2882B}"/>
              </a:ext>
            </a:extLst>
          </p:cNvPr>
          <p:cNvSpPr/>
          <p:nvPr/>
        </p:nvSpPr>
        <p:spPr>
          <a:xfrm>
            <a:off x="0" y="5193874"/>
            <a:ext cx="1184984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200" b="1" dirty="0">
                <a:solidFill>
                  <a:srgbClr val="71462F"/>
                </a:solidFill>
              </a:rPr>
              <a:t/>
            </a:r>
            <a:br>
              <a:rPr lang="ru-RU" altLang="ru-RU" sz="3200" b="1" dirty="0">
                <a:solidFill>
                  <a:srgbClr val="71462F"/>
                </a:solidFill>
              </a:rPr>
            </a:br>
            <a:endParaRPr lang="ru-RU" dirty="0"/>
          </a:p>
        </p:txBody>
      </p:sp>
      <p:sp>
        <p:nvSpPr>
          <p:cNvPr id="18" name="object 6">
            <a:extLst>
              <a:ext uri="{FF2B5EF4-FFF2-40B4-BE49-F238E27FC236}">
                <a16:creationId xmlns="" xmlns:a16="http://schemas.microsoft.com/office/drawing/2014/main" id="{C3636C5E-1A09-4E7C-9E9A-A227D402F44D}"/>
              </a:ext>
            </a:extLst>
          </p:cNvPr>
          <p:cNvSpPr txBox="1"/>
          <p:nvPr/>
        </p:nvSpPr>
        <p:spPr>
          <a:xfrm>
            <a:off x="11832813" y="6509859"/>
            <a:ext cx="252804" cy="228264"/>
          </a:xfrm>
          <a:prstGeom prst="rect">
            <a:avLst/>
          </a:prstGeom>
        </p:spPr>
        <p:txBody>
          <a:bodyPr vert="horz" wrap="square" lIns="0" tIns="12696" rIns="0" bIns="0" rtlCol="0">
            <a:spAutoFit/>
          </a:bodyPr>
          <a:lstStyle>
            <a:defPPr>
              <a:defRPr lang="uk-UA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98" algn="r">
              <a:spcBef>
                <a:spcPts val="100"/>
              </a:spcBef>
            </a:pPr>
            <a:r>
              <a:rPr lang="ru-RU" sz="1400" dirty="0" smtClean="0">
                <a:solidFill>
                  <a:srgbClr val="5F4643"/>
                </a:solidFill>
                <a:cs typeface="Calibri"/>
              </a:rPr>
              <a:t>6</a:t>
            </a:r>
            <a:endParaRPr lang="ru-RU" sz="1400" dirty="0">
              <a:solidFill>
                <a:srgbClr val="5F4643"/>
              </a:solidFill>
              <a:cs typeface="Calibri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302044" y="1705246"/>
            <a:ext cx="1006202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	При исполнении данной обязанности Заказчики встречаются с двумя основными сложностями: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Отсутствие у сотрудников соответствующих компетенций для проведения экспертизы различных результатов закупок своими силами.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Сложности финансового характера для привлечения экспертов, экспертных организаций для проверки соответствия условиям контрактов.</a:t>
            </a:r>
          </a:p>
          <a:p>
            <a:pPr algn="just"/>
            <a:r>
              <a:rPr lang="ru-RU" sz="2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	Для решения данной проблемы, а также с целью информирования Губернатора Нижегородской области о качестве поставляемых товаров в учреждения социальной сферы Нижегородской области, предложен механизм осуществления анализа и мониторинга соответствия поставляемых товаров условиям заключенных государственных и муниципальных контрактов. Данная практика осуществляется с 2014 года.</a:t>
            </a:r>
          </a:p>
        </p:txBody>
      </p:sp>
      <p:sp>
        <p:nvSpPr>
          <p:cNvPr id="8" name="TextBox 14">
            <a:extLst>
              <a:ext uri="{FF2B5EF4-FFF2-40B4-BE49-F238E27FC236}">
                <a16:creationId xmlns="" xmlns:a16="http://schemas.microsoft.com/office/drawing/2014/main" id="{15F6C7F9-10C9-4E38-B31B-27273E681D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9469" y="192500"/>
            <a:ext cx="10746530" cy="677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08" tIns="60954" rIns="121908" bIns="60954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3600" b="1" dirty="0">
                <a:solidFill>
                  <a:srgbClr val="412829"/>
                </a:solidFill>
                <a:cs typeface="Open Sans" pitchFamily="34" charset="0"/>
              </a:rPr>
              <a:t>Предпосылки организации мониторинга</a:t>
            </a:r>
          </a:p>
        </p:txBody>
      </p:sp>
      <p:pic>
        <p:nvPicPr>
          <p:cNvPr id="9" name="Picture 3">
            <a:extLst>
              <a:ext uri="{FF2B5EF4-FFF2-40B4-BE49-F238E27FC236}">
                <a16:creationId xmlns="" xmlns:a16="http://schemas.microsoft.com/office/drawing/2014/main" id="{1038C0E4-DB75-4D44-A8FD-2BF0A2DC47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03"/>
          <a:stretch/>
        </p:blipFill>
        <p:spPr bwMode="auto">
          <a:xfrm>
            <a:off x="9340245" y="5847359"/>
            <a:ext cx="2046226" cy="1015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550" descr="C:\Users\bogus\Desktop\my-icons-collection\png\013-research.png">
            <a:extLst>
              <a:ext uri="{FF2B5EF4-FFF2-40B4-BE49-F238E27FC236}">
                <a16:creationId xmlns:a16="http://schemas.microsoft.com/office/drawing/2014/main" xmlns="" id="{1DF6C48B-0D77-4A45-B760-F7062E5295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163" y="222531"/>
            <a:ext cx="475570" cy="475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object 2">
            <a:extLst>
              <a:ext uri="{FF2B5EF4-FFF2-40B4-BE49-F238E27FC236}">
                <a16:creationId xmlns:a16="http://schemas.microsoft.com/office/drawing/2014/main" xmlns="" id="{62319EB5-4060-B74C-91B4-30F9C74426A5}"/>
              </a:ext>
            </a:extLst>
          </p:cNvPr>
          <p:cNvSpPr/>
          <p:nvPr/>
        </p:nvSpPr>
        <p:spPr>
          <a:xfrm>
            <a:off x="553684" y="179"/>
            <a:ext cx="716280" cy="876300"/>
          </a:xfrm>
          <a:custGeom>
            <a:avLst/>
            <a:gdLst/>
            <a:ahLst/>
            <a:cxnLst/>
            <a:rect l="l" t="t" r="r" b="b"/>
            <a:pathLst>
              <a:path w="716280" h="876300">
                <a:moveTo>
                  <a:pt x="0" y="0"/>
                </a:moveTo>
                <a:lnTo>
                  <a:pt x="715956" y="0"/>
                </a:lnTo>
                <a:lnTo>
                  <a:pt x="715956" y="876134"/>
                </a:lnTo>
                <a:lnTo>
                  <a:pt x="0" y="876134"/>
                </a:lnTo>
                <a:lnTo>
                  <a:pt x="0" y="0"/>
                </a:lnTo>
                <a:close/>
              </a:path>
            </a:pathLst>
          </a:custGeom>
          <a:solidFill>
            <a:srgbClr val="5F4643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7" name="Picture 550" descr="C:\Users\bogus\Desktop\my-icons-collection\png\013-research.png">
            <a:extLst>
              <a:ext uri="{FF2B5EF4-FFF2-40B4-BE49-F238E27FC236}">
                <a16:creationId xmlns:a16="http://schemas.microsoft.com/office/drawing/2014/main" xmlns="" id="{1DF6C48B-0D77-4A45-B760-F7062E5295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039" y="174199"/>
            <a:ext cx="475570" cy="475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78814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рямоугольник 20"/>
          <p:cNvSpPr>
            <a:spLocks noChangeArrowheads="1"/>
          </p:cNvSpPr>
          <p:nvPr/>
        </p:nvSpPr>
        <p:spPr bwMode="auto">
          <a:xfrm>
            <a:off x="248497" y="6548091"/>
            <a:ext cx="261143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1600" dirty="0">
                <a:solidFill>
                  <a:schemeClr val="bg1"/>
                </a:solidFill>
              </a:rPr>
              <a:t>региональных проектов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797140" y="1055015"/>
            <a:ext cx="10746530" cy="15875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bject 6">
            <a:extLst>
              <a:ext uri="{FF2B5EF4-FFF2-40B4-BE49-F238E27FC236}">
                <a16:creationId xmlns="" xmlns:a16="http://schemas.microsoft.com/office/drawing/2014/main" id="{C3636C5E-1A09-4E7C-9E9A-A227D402F44D}"/>
              </a:ext>
            </a:extLst>
          </p:cNvPr>
          <p:cNvSpPr txBox="1"/>
          <p:nvPr/>
        </p:nvSpPr>
        <p:spPr>
          <a:xfrm>
            <a:off x="11832813" y="6509859"/>
            <a:ext cx="252804" cy="228264"/>
          </a:xfrm>
          <a:prstGeom prst="rect">
            <a:avLst/>
          </a:prstGeom>
        </p:spPr>
        <p:txBody>
          <a:bodyPr vert="horz" wrap="square" lIns="0" tIns="12696" rIns="0" bIns="0" rtlCol="0">
            <a:spAutoFit/>
          </a:bodyPr>
          <a:lstStyle>
            <a:defPPr>
              <a:defRPr lang="uk-UA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98" algn="r">
              <a:spcBef>
                <a:spcPts val="100"/>
              </a:spcBef>
            </a:pPr>
            <a:r>
              <a:rPr lang="ru-RU" sz="1400" spc="-10" dirty="0">
                <a:solidFill>
                  <a:srgbClr val="5F4643"/>
                </a:solidFill>
                <a:cs typeface="Calibri"/>
              </a:rPr>
              <a:t>7</a:t>
            </a:r>
            <a:endParaRPr lang="ru-RU" sz="1400" dirty="0">
              <a:solidFill>
                <a:srgbClr val="5F4643"/>
              </a:solidFill>
              <a:cs typeface="Calibri"/>
            </a:endParaRPr>
          </a:p>
        </p:txBody>
      </p:sp>
      <p:sp>
        <p:nvSpPr>
          <p:cNvPr id="10" name="TextBox 14">
            <a:extLst>
              <a:ext uri="{FF2B5EF4-FFF2-40B4-BE49-F238E27FC236}">
                <a16:creationId xmlns="" xmlns:a16="http://schemas.microsoft.com/office/drawing/2014/main" id="{3E072673-C8F9-4D23-8BAA-498537F004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31763" y="325722"/>
            <a:ext cx="12455525" cy="677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08" tIns="60954" rIns="121908" bIns="60954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3600" b="1" dirty="0">
                <a:solidFill>
                  <a:srgbClr val="412829"/>
                </a:solidFill>
                <a:cs typeface="Open Sans" pitchFamily="34" charset="0"/>
              </a:rPr>
              <a:t>Миссия, цели и задачи мониторинга</a:t>
            </a:r>
          </a:p>
        </p:txBody>
      </p:sp>
      <p:pic>
        <p:nvPicPr>
          <p:cNvPr id="11" name="Picture 3">
            <a:extLst>
              <a:ext uri="{FF2B5EF4-FFF2-40B4-BE49-F238E27FC236}">
                <a16:creationId xmlns="" xmlns:a16="http://schemas.microsoft.com/office/drawing/2014/main" id="{2C78EADC-553C-424A-B206-DAC147DA9B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03"/>
          <a:stretch/>
        </p:blipFill>
        <p:spPr bwMode="auto">
          <a:xfrm>
            <a:off x="9340245" y="5847359"/>
            <a:ext cx="2046226" cy="1015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354FF705-F239-4892-8205-BA55E04988F4}"/>
              </a:ext>
            </a:extLst>
          </p:cNvPr>
          <p:cNvSpPr/>
          <p:nvPr/>
        </p:nvSpPr>
        <p:spPr>
          <a:xfrm>
            <a:off x="508000" y="1165182"/>
            <a:ext cx="11324813" cy="506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900" b="1" u="sng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Миссия:</a:t>
            </a:r>
            <a:endParaRPr lang="ru-RU" sz="19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algn="just"/>
            <a:r>
              <a:rPr lang="ru-RU" sz="19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Повышение </a:t>
            </a:r>
            <a:r>
              <a:rPr lang="ru-RU" sz="1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эффективности и результативности осуществления закупок товаров в Нижегородской области</a:t>
            </a:r>
          </a:p>
          <a:p>
            <a:pPr algn="just"/>
            <a:r>
              <a:rPr lang="ru-RU" sz="1900" b="1" u="sng" dirty="0">
                <a:solidFill>
                  <a:schemeClr val="tx2">
                    <a:lumMod val="75000"/>
                    <a:lumOff val="25000"/>
                  </a:schemeClr>
                </a:solidFill>
              </a:rPr>
              <a:t>Цели:</a:t>
            </a:r>
          </a:p>
          <a:p>
            <a:pPr algn="just"/>
            <a:r>
              <a:rPr lang="ru-RU" sz="1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- обеспечение гласности и прозрачности осуществления закупок за счёт проведения независимой оценки результатов закупок;</a:t>
            </a:r>
          </a:p>
          <a:p>
            <a:pPr algn="just"/>
            <a:r>
              <a:rPr lang="ru-RU" sz="1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- оптимизация расходования бюджетных средств через исключение из поставок товаров, не соответствующих условиям заключенных государственных и муниципальных контрактов.</a:t>
            </a:r>
          </a:p>
          <a:p>
            <a:pPr algn="just"/>
            <a:r>
              <a:rPr lang="ru-RU" sz="1900" b="1" u="sng" dirty="0">
                <a:solidFill>
                  <a:schemeClr val="tx2">
                    <a:lumMod val="75000"/>
                    <a:lumOff val="25000"/>
                  </a:schemeClr>
                </a:solidFill>
              </a:rPr>
              <a:t>Задачи</a:t>
            </a:r>
            <a:r>
              <a:rPr lang="ru-RU" sz="1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:</a:t>
            </a:r>
          </a:p>
          <a:p>
            <a:pPr algn="just"/>
            <a:r>
              <a:rPr lang="ru-RU" sz="1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- выявление и пресечение поставок товаров несоответствующего качества и, как следствие, снижение доли некачественных поставок товаров в адрес государственных и муниципальных заказчиков Нижегородской области;</a:t>
            </a:r>
          </a:p>
          <a:p>
            <a:pPr algn="just"/>
            <a:r>
              <a:rPr lang="ru-RU" sz="1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- исключение недобросовестной конкуренции между качественным и некачественным товаром в рамках государственного и муниципального заказа Нижегородской области, что в результате позволяет освободить товарные ниши (рынок) для добросовестных производителей и поставщиков товаров;</a:t>
            </a:r>
          </a:p>
          <a:p>
            <a:pPr algn="just"/>
            <a:r>
              <a:rPr lang="ru-RU" sz="1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- представление независимых экспертных заключений о соответствии поставленного товара государственным и муниципальным заказчикам Нижегородской области для обеспечения проведения, в случае необходимости, претензионной работы с поставщиком.</a:t>
            </a:r>
          </a:p>
        </p:txBody>
      </p:sp>
      <p:sp>
        <p:nvSpPr>
          <p:cNvPr id="21" name="object 2">
            <a:extLst>
              <a:ext uri="{FF2B5EF4-FFF2-40B4-BE49-F238E27FC236}">
                <a16:creationId xmlns:a16="http://schemas.microsoft.com/office/drawing/2014/main" xmlns="" id="{1D08BD53-826A-4D93-B8FE-8519771EFD8D}"/>
              </a:ext>
            </a:extLst>
          </p:cNvPr>
          <p:cNvSpPr/>
          <p:nvPr/>
        </p:nvSpPr>
        <p:spPr>
          <a:xfrm>
            <a:off x="553684" y="0"/>
            <a:ext cx="716280" cy="876300"/>
          </a:xfrm>
          <a:custGeom>
            <a:avLst/>
            <a:gdLst/>
            <a:ahLst/>
            <a:cxnLst/>
            <a:rect l="l" t="t" r="r" b="b"/>
            <a:pathLst>
              <a:path w="716280" h="876300">
                <a:moveTo>
                  <a:pt x="0" y="0"/>
                </a:moveTo>
                <a:lnTo>
                  <a:pt x="715956" y="0"/>
                </a:lnTo>
                <a:lnTo>
                  <a:pt x="715956" y="876134"/>
                </a:lnTo>
                <a:lnTo>
                  <a:pt x="0" y="876134"/>
                </a:lnTo>
                <a:lnTo>
                  <a:pt x="0" y="0"/>
                </a:lnTo>
                <a:close/>
              </a:path>
            </a:pathLst>
          </a:custGeom>
          <a:solidFill>
            <a:srgbClr val="5F4643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2" name="Picture 538" descr="C:\Users\bogus\Desktop\my-icons-collection\png\001-objectiv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327" y="209652"/>
            <a:ext cx="475570" cy="475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95265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рямоугольник 20"/>
          <p:cNvSpPr>
            <a:spLocks noChangeArrowheads="1"/>
          </p:cNvSpPr>
          <p:nvPr/>
        </p:nvSpPr>
        <p:spPr bwMode="auto">
          <a:xfrm>
            <a:off x="248497" y="6548091"/>
            <a:ext cx="261143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1600" dirty="0">
                <a:solidFill>
                  <a:schemeClr val="bg1"/>
                </a:solidFill>
              </a:rPr>
              <a:t>региональных проектов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722734" y="1180028"/>
            <a:ext cx="10746530" cy="15875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bject 6">
            <a:extLst>
              <a:ext uri="{FF2B5EF4-FFF2-40B4-BE49-F238E27FC236}">
                <a16:creationId xmlns="" xmlns:a16="http://schemas.microsoft.com/office/drawing/2014/main" id="{C3636C5E-1A09-4E7C-9E9A-A227D402F44D}"/>
              </a:ext>
            </a:extLst>
          </p:cNvPr>
          <p:cNvSpPr txBox="1"/>
          <p:nvPr/>
        </p:nvSpPr>
        <p:spPr>
          <a:xfrm>
            <a:off x="11832813" y="6509859"/>
            <a:ext cx="252804" cy="228264"/>
          </a:xfrm>
          <a:prstGeom prst="rect">
            <a:avLst/>
          </a:prstGeom>
        </p:spPr>
        <p:txBody>
          <a:bodyPr vert="horz" wrap="square" lIns="0" tIns="12696" rIns="0" bIns="0" rtlCol="0">
            <a:spAutoFit/>
          </a:bodyPr>
          <a:lstStyle>
            <a:defPPr>
              <a:defRPr lang="uk-UA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98" algn="r">
              <a:spcBef>
                <a:spcPts val="100"/>
              </a:spcBef>
            </a:pPr>
            <a:r>
              <a:rPr lang="ru-RU" sz="1400" dirty="0" smtClean="0">
                <a:solidFill>
                  <a:srgbClr val="5F4643"/>
                </a:solidFill>
                <a:cs typeface="Calibri"/>
              </a:rPr>
              <a:t>8</a:t>
            </a:r>
            <a:endParaRPr lang="ru-RU" sz="1400" dirty="0">
              <a:solidFill>
                <a:srgbClr val="5F4643"/>
              </a:solidFill>
              <a:cs typeface="Calibri"/>
            </a:endParaRPr>
          </a:p>
        </p:txBody>
      </p:sp>
      <p:sp>
        <p:nvSpPr>
          <p:cNvPr id="10" name="TextBox 14">
            <a:extLst>
              <a:ext uri="{FF2B5EF4-FFF2-40B4-BE49-F238E27FC236}">
                <a16:creationId xmlns="" xmlns:a16="http://schemas.microsoft.com/office/drawing/2014/main" id="{3E072673-C8F9-4D23-8BAA-498537F004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31763" y="325722"/>
            <a:ext cx="12455525" cy="677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08" tIns="60954" rIns="121908" bIns="60954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3600" b="1" dirty="0">
                <a:solidFill>
                  <a:srgbClr val="412829"/>
                </a:solidFill>
                <a:cs typeface="Open Sans" pitchFamily="34" charset="0"/>
              </a:rPr>
              <a:t>Правовое обеспечение мониторинга</a:t>
            </a:r>
          </a:p>
        </p:txBody>
      </p:sp>
      <p:pic>
        <p:nvPicPr>
          <p:cNvPr id="11" name="Picture 3">
            <a:extLst>
              <a:ext uri="{FF2B5EF4-FFF2-40B4-BE49-F238E27FC236}">
                <a16:creationId xmlns="" xmlns:a16="http://schemas.microsoft.com/office/drawing/2014/main" id="{2C78EADC-553C-424A-B206-DAC147DA9B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03"/>
          <a:stretch/>
        </p:blipFill>
        <p:spPr bwMode="auto">
          <a:xfrm>
            <a:off x="9340245" y="5847359"/>
            <a:ext cx="2046226" cy="1015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C92E0202-058F-468E-862F-BAFFA09A1294}"/>
              </a:ext>
            </a:extLst>
          </p:cNvPr>
          <p:cNvSpPr/>
          <p:nvPr/>
        </p:nvSpPr>
        <p:spPr>
          <a:xfrm>
            <a:off x="722734" y="1771179"/>
            <a:ext cx="1074653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Поручение Губернатора Нижегородской области от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07.11.2014 № Пр-001-44/14-00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Об осуществлении мониторинга соответствия товаров условиям контрактов»</a:t>
            </a:r>
          </a:p>
          <a:p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Протокол заседания координационного совета по обеспечению устойчивого развития экономики и социальной стабильности Нижегородской области от 21.08.2015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№ 33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Поручение Губернатора Нижегородской области от 25.12.2015 № Пр-001-83/15-0-0</a:t>
            </a:r>
          </a:p>
          <a:p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Поручение Губернатора Нижегородской области от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18.05.2016 № Пр-001-28/16-0-0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О повышении результативности закупок…»</a:t>
            </a:r>
          </a:p>
          <a:p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Постановление Правительства Нижегородской области от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20.09.2016 № 637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О порядке осуществления анализа и мониторинга соответствия поставляемых товаров условиям заключенных контрактов»</a:t>
            </a: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xmlns="" id="{1D08BD53-826A-4D93-B8FE-8519771EFD8D}"/>
              </a:ext>
            </a:extLst>
          </p:cNvPr>
          <p:cNvSpPr/>
          <p:nvPr/>
        </p:nvSpPr>
        <p:spPr>
          <a:xfrm>
            <a:off x="553684" y="0"/>
            <a:ext cx="716280" cy="876300"/>
          </a:xfrm>
          <a:custGeom>
            <a:avLst/>
            <a:gdLst/>
            <a:ahLst/>
            <a:cxnLst/>
            <a:rect l="l" t="t" r="r" b="b"/>
            <a:pathLst>
              <a:path w="716280" h="876300">
                <a:moveTo>
                  <a:pt x="0" y="0"/>
                </a:moveTo>
                <a:lnTo>
                  <a:pt x="715956" y="0"/>
                </a:lnTo>
                <a:lnTo>
                  <a:pt x="715956" y="876134"/>
                </a:lnTo>
                <a:lnTo>
                  <a:pt x="0" y="876134"/>
                </a:lnTo>
                <a:lnTo>
                  <a:pt x="0" y="0"/>
                </a:lnTo>
                <a:close/>
              </a:path>
            </a:pathLst>
          </a:custGeom>
          <a:solidFill>
            <a:srgbClr val="5F4643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" name="Picture 541" descr="C:\Users\bogus\Desktop\my-icons-collection\png\004-fil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163" y="209652"/>
            <a:ext cx="475570" cy="475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94944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04490"/>
              </p:ext>
            </p:extLst>
          </p:nvPr>
        </p:nvGraphicFramePr>
        <p:xfrm>
          <a:off x="1981200" y="1340296"/>
          <a:ext cx="8585200" cy="444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Прямая соединительная линия 5">
            <a:extLst>
              <a:ext uri="{FF2B5EF4-FFF2-40B4-BE49-F238E27FC236}">
                <a16:creationId xmlns="" xmlns:a16="http://schemas.microsoft.com/office/drawing/2014/main" id="{55706247-E5A9-477B-9A1B-AF4777AF2E7C}"/>
              </a:ext>
            </a:extLst>
          </p:cNvPr>
          <p:cNvCxnSpPr/>
          <p:nvPr/>
        </p:nvCxnSpPr>
        <p:spPr>
          <a:xfrm>
            <a:off x="703574" y="1190451"/>
            <a:ext cx="10746530" cy="15875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Подзаголовок 1">
            <a:extLst>
              <a:ext uri="{FF2B5EF4-FFF2-40B4-BE49-F238E27FC236}">
                <a16:creationId xmlns="" xmlns:a16="http://schemas.microsoft.com/office/drawing/2014/main" id="{4CCE06A0-031E-4B51-A027-24BE40579E82}"/>
              </a:ext>
            </a:extLst>
          </p:cNvPr>
          <p:cNvSpPr txBox="1">
            <a:spLocks/>
          </p:cNvSpPr>
          <p:nvPr/>
        </p:nvSpPr>
        <p:spPr>
          <a:xfrm>
            <a:off x="180975" y="407192"/>
            <a:ext cx="11830050" cy="649288"/>
          </a:xfrm>
          <a:prstGeom prst="rect">
            <a:avLst/>
          </a:prstGeom>
        </p:spPr>
        <p:txBody>
          <a:bodyPr spcFirstLastPara="1" vert="horz" lIns="121888" tIns="121888" rIns="121888" bIns="121888" rtlCol="0">
            <a:noAutofit/>
          </a:bodyPr>
          <a:lstStyle>
            <a:lvl1pPr marL="609539" lvl="0" indent="-457154" algn="l" defTabSz="91437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●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19078" lvl="1" indent="-423291" algn="l" defTabSz="914377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○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17" lvl="2" indent="-423291" algn="l" defTabSz="914377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38156" lvl="3" indent="-423291" algn="l" defTabSz="914377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●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47695" lvl="4" indent="-423291" algn="l" defTabSz="914377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○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57234" lvl="5" indent="-423291" algn="l" defTabSz="914377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266773" lvl="6" indent="-423291" algn="l" defTabSz="914377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●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76312" lvl="7" indent="-423291" algn="l" defTabSz="914377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○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5851" lvl="8" indent="-423291" algn="l" defTabSz="914377" rtl="0" eaLnBrk="1" latinLnBrk="0" hangingPunct="1">
              <a:lnSpc>
                <a:spcPct val="90000"/>
              </a:lnSpc>
              <a:spcBef>
                <a:spcPts val="2133"/>
              </a:spcBef>
              <a:spcAft>
                <a:spcPts val="2133"/>
              </a:spcAft>
              <a:buSzPts val="14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2385" indent="0" algn="ctr">
              <a:lnSpc>
                <a:spcPct val="100000"/>
              </a:lnSpc>
              <a:buNone/>
              <a:defRPr/>
            </a:pPr>
            <a:r>
              <a:rPr lang="ru-RU" sz="3600" b="1" dirty="0" smtClean="0">
                <a:solidFill>
                  <a:srgbClr val="412829"/>
                </a:solidFill>
              </a:rPr>
              <a:t>Механизм реализации практики</a:t>
            </a:r>
            <a:endParaRPr lang="ru-RU" sz="3600" b="1" dirty="0">
              <a:solidFill>
                <a:srgbClr val="412829"/>
              </a:solidFill>
            </a:endParaRPr>
          </a:p>
        </p:txBody>
      </p:sp>
      <p:pic>
        <p:nvPicPr>
          <p:cNvPr id="13" name="Picture 3">
            <a:extLst>
              <a:ext uri="{FF2B5EF4-FFF2-40B4-BE49-F238E27FC236}">
                <a16:creationId xmlns="" xmlns:a16="http://schemas.microsoft.com/office/drawing/2014/main" id="{1FA1B611-5ACB-4EE7-9CAC-34BFE743C5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03"/>
          <a:stretch/>
        </p:blipFill>
        <p:spPr bwMode="auto">
          <a:xfrm>
            <a:off x="9340245" y="5847359"/>
            <a:ext cx="2046226" cy="1015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object 6">
            <a:extLst>
              <a:ext uri="{FF2B5EF4-FFF2-40B4-BE49-F238E27FC236}">
                <a16:creationId xmlns="" xmlns:a16="http://schemas.microsoft.com/office/drawing/2014/main" id="{C6440EBB-686F-4748-9736-FC8A12DAFD0C}"/>
              </a:ext>
            </a:extLst>
          </p:cNvPr>
          <p:cNvSpPr txBox="1"/>
          <p:nvPr/>
        </p:nvSpPr>
        <p:spPr>
          <a:xfrm>
            <a:off x="11832813" y="6509859"/>
            <a:ext cx="252804" cy="228264"/>
          </a:xfrm>
          <a:prstGeom prst="rect">
            <a:avLst/>
          </a:prstGeom>
        </p:spPr>
        <p:txBody>
          <a:bodyPr vert="horz" wrap="square" lIns="0" tIns="12696" rIns="0" bIns="0" rtlCol="0">
            <a:spAutoFit/>
          </a:bodyPr>
          <a:lstStyle>
            <a:defPPr>
              <a:defRPr lang="uk-UA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98" algn="r">
              <a:spcBef>
                <a:spcPts val="100"/>
              </a:spcBef>
            </a:pPr>
            <a:r>
              <a:rPr lang="ru-RU" sz="1400" dirty="0" smtClean="0">
                <a:solidFill>
                  <a:srgbClr val="5F4643"/>
                </a:solidFill>
                <a:cs typeface="Calibri"/>
              </a:rPr>
              <a:t>9</a:t>
            </a:r>
            <a:endParaRPr lang="ru-RU" sz="1400" dirty="0">
              <a:solidFill>
                <a:srgbClr val="5F4643"/>
              </a:solidFill>
              <a:cs typeface="Calibri"/>
            </a:endParaRPr>
          </a:p>
        </p:txBody>
      </p:sp>
      <p:sp>
        <p:nvSpPr>
          <p:cNvPr id="15" name="object 2">
            <a:extLst>
              <a:ext uri="{FF2B5EF4-FFF2-40B4-BE49-F238E27FC236}">
                <a16:creationId xmlns:a16="http://schemas.microsoft.com/office/drawing/2014/main" xmlns="" id="{1D08BD53-826A-4D93-B8FE-8519771EFD8D}"/>
              </a:ext>
            </a:extLst>
          </p:cNvPr>
          <p:cNvSpPr/>
          <p:nvPr/>
        </p:nvSpPr>
        <p:spPr>
          <a:xfrm>
            <a:off x="553684" y="0"/>
            <a:ext cx="716280" cy="876300"/>
          </a:xfrm>
          <a:custGeom>
            <a:avLst/>
            <a:gdLst/>
            <a:ahLst/>
            <a:cxnLst/>
            <a:rect l="l" t="t" r="r" b="b"/>
            <a:pathLst>
              <a:path w="716280" h="876300">
                <a:moveTo>
                  <a:pt x="0" y="0"/>
                </a:moveTo>
                <a:lnTo>
                  <a:pt x="715956" y="0"/>
                </a:lnTo>
                <a:lnTo>
                  <a:pt x="715956" y="876134"/>
                </a:lnTo>
                <a:lnTo>
                  <a:pt x="0" y="876134"/>
                </a:lnTo>
                <a:lnTo>
                  <a:pt x="0" y="0"/>
                </a:lnTo>
                <a:close/>
              </a:path>
            </a:pathLst>
          </a:custGeom>
          <a:solidFill>
            <a:srgbClr val="5F4643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6" name="Picture 539" descr="C:\Users\bogus\Desktop\my-icons-collection\png\002-operation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163" y="209652"/>
            <a:ext cx="475570" cy="475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64794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кст">
      <a:dk1>
        <a:srgbClr val="000000"/>
      </a:dk1>
      <a:lt1>
        <a:sysClr val="window" lastClr="FFFFFF"/>
      </a:lt1>
      <a:dk2>
        <a:srgbClr val="262626"/>
      </a:dk2>
      <a:lt2>
        <a:srgbClr val="FFFFFF"/>
      </a:lt2>
      <a:accent1>
        <a:srgbClr val="C79478"/>
      </a:accent1>
      <a:accent2>
        <a:srgbClr val="ED7D31"/>
      </a:accent2>
      <a:accent3>
        <a:srgbClr val="A5A5A5"/>
      </a:accent3>
      <a:accent4>
        <a:srgbClr val="757070"/>
      </a:accent4>
      <a:accent5>
        <a:srgbClr val="F4B183"/>
      </a:accent5>
      <a:accent6>
        <a:srgbClr val="FFC000"/>
      </a:accent6>
      <a:hlink>
        <a:srgbClr val="3A3838"/>
      </a:hlink>
      <a:folHlink>
        <a:srgbClr val="E7E6E6"/>
      </a:folHlink>
    </a:clrScheme>
    <a:fontScheme name="Офіс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14701</TotalTime>
  <Words>812</Words>
  <Application>Microsoft Office PowerPoint</Application>
  <PresentationFormat>Широкоэкранный</PresentationFormat>
  <Paragraphs>173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Open Sans</vt:lpstr>
      <vt:lpstr>Times New Roman</vt:lpstr>
      <vt:lpstr>Wingdings</vt:lpstr>
      <vt:lpstr>Тема Office</vt:lpstr>
      <vt:lpstr>Механизм оказания содействия государственным и муниципальным заказчикам в осуществлении контроля за исполнением поставщиком (подрядчиком, исполнителем) условий контракта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Милян Христина</dc:creator>
  <cp:lastModifiedBy>Мария С. Перетягина</cp:lastModifiedBy>
  <cp:revision>1589</cp:revision>
  <cp:lastPrinted>2019-10-31T11:28:54Z</cp:lastPrinted>
  <dcterms:created xsi:type="dcterms:W3CDTF">2017-12-04T11:28:17Z</dcterms:created>
  <dcterms:modified xsi:type="dcterms:W3CDTF">2019-11-08T13:38:02Z</dcterms:modified>
</cp:coreProperties>
</file>