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B8120-F895-4556-AB00-E829B7643011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632BC-4E9B-4F91-A9FA-C9D6907313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53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B8120-F895-4556-AB00-E829B7643011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32BC-4E9B-4F91-A9FA-C9D6907313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10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2370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6333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7103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7597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0823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562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49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2368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985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371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8802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4933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5339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7393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8835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Ермолин Алексей Александрович</dc:creator>
  <cp:lastModifiedBy>shanturina</cp:lastModifiedBy>
  <cp:revision>1</cp:revision>
  <dcterms:created xsi:type="dcterms:W3CDTF">2016-12-13T12:53:15Z</dcterms:created>
  <dcterms:modified xsi:type="dcterms:W3CDTF">2016-12-13T13:11:00Z</dcterms:modified>
</cp:coreProperties>
</file>