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69" r:id="rId4"/>
    <p:sldId id="271" r:id="rId5"/>
    <p:sldId id="274" r:id="rId6"/>
    <p:sldId id="270" r:id="rId7"/>
    <p:sldId id="275" r:id="rId8"/>
    <p:sldId id="272" r:id="rId9"/>
    <p:sldId id="27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3D0C"/>
    <a:srgbClr val="70330A"/>
    <a:srgbClr val="632D09"/>
    <a:srgbClr val="F7BB89"/>
    <a:srgbClr val="AB4405"/>
    <a:srgbClr val="AB6225"/>
    <a:srgbClr val="4D2307"/>
    <a:srgbClr val="E5B287"/>
    <a:srgbClr val="D88948"/>
    <a:srgbClr val="FDD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5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988826390915569E-2"/>
          <c:y val="2.8554186853202702E-2"/>
          <c:w val="0.93770763656664291"/>
          <c:h val="0.89042342036889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775-408E-A166-4E2661AB84B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Единственный поставщик</c:v>
                </c:pt>
                <c:pt idx="1">
                  <c:v>Конкурентная закупка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0.80600000000000005</c:v>
                </c:pt>
                <c:pt idx="1">
                  <c:v>0.19400000000000001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5-408E-A166-4E2661AB84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894640"/>
        <c:axId val="177892560"/>
      </c:barChart>
      <c:catAx>
        <c:axId val="177894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7892560"/>
        <c:crosses val="autoZero"/>
        <c:auto val="1"/>
        <c:lblAlgn val="ctr"/>
        <c:lblOffset val="100"/>
        <c:noMultiLvlLbl val="0"/>
      </c:catAx>
      <c:valAx>
        <c:axId val="1778925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out"/>
        <c:minorTickMark val="none"/>
        <c:tickLblPos val="nextTo"/>
        <c:crossAx val="177894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Единственный поставщик</c:v>
                </c:pt>
                <c:pt idx="1">
                  <c:v>Конкурентная закупка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0.67400000000000004</c:v>
                </c:pt>
                <c:pt idx="1">
                  <c:v>0.32600000000000001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02-45E4-A0CE-0B4926FA89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894640"/>
        <c:axId val="177892560"/>
      </c:barChart>
      <c:catAx>
        <c:axId val="177894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7892560"/>
        <c:crosses val="autoZero"/>
        <c:auto val="1"/>
        <c:lblAlgn val="ctr"/>
        <c:lblOffset val="100"/>
        <c:noMultiLvlLbl val="0"/>
      </c:catAx>
      <c:valAx>
        <c:axId val="1778925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out"/>
        <c:minorTickMark val="none"/>
        <c:tickLblPos val="nextTo"/>
        <c:crossAx val="177894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240743-0380-4C97-B72E-A58757A96709}" type="doc">
      <dgm:prSet loTypeId="urn:microsoft.com/office/officeart/2005/8/layout/orgChart1" loCatId="hierarchy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9D128CA-EE7E-404B-BC43-7414C57D7139}">
      <dgm:prSet phldrT="[Текст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Директор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74F290-3AB3-4F87-A38F-281DA3FB8451}" type="parTrans" cxnId="{4364F25B-8FE2-409D-AE16-F2766C974C58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315D89-5735-47FE-AE96-1488BA6DD862}" type="sibTrans" cxnId="{4364F25B-8FE2-409D-AE16-F2766C974C58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1EE94B-A54D-4383-ABA0-6AD98CB734A1}" type="asst">
      <dgm:prSet phldrT="[Текст]" custT="1"/>
      <dgm:spPr>
        <a:ln>
          <a:noFill/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Заместитель директора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103792-8DB3-43D0-BB63-0DBB02B72D0D}" type="parTrans" cxnId="{11205378-BAA9-4D86-B97F-4561BD0DACFA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EB5C0E-B684-4426-BE92-5A10CC28E2F8}" type="sibTrans" cxnId="{11205378-BAA9-4D86-B97F-4561BD0DACFA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0B1CD5-B286-4553-A1D2-60BDCC20BB92}">
      <dgm:prSet phldrT="[Текст]" custT="1"/>
      <dgm:spPr>
        <a:solidFill>
          <a:schemeClr val="accent2">
            <a:lumMod val="20000"/>
            <a:lumOff val="80000"/>
          </a:schemeClr>
        </a:solidFill>
        <a:ln>
          <a:noFill/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 организации закупок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(7 человек)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62F5DD-409B-4652-ADBF-F59B67F2BD4E}" type="parTrans" cxnId="{7E9BA562-DF19-480E-9A43-A4BC7536696B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7CE2D0-C5B3-440D-B4D1-A1EC49F10F00}" type="sibTrans" cxnId="{7E9BA562-DF19-480E-9A43-A4BC7536696B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417DAE-D523-49AF-BE69-9B6C9049D705}">
      <dgm:prSet phldrT="[Текст]" custT="1"/>
      <dgm:spPr>
        <a:solidFill>
          <a:schemeClr val="accent2">
            <a:lumMod val="20000"/>
            <a:lumOff val="80000"/>
            <a:alpha val="70000"/>
          </a:schemeClr>
        </a:solidFill>
        <a:ln>
          <a:noFill/>
        </a:ln>
      </dgm:spPr>
      <dgm:t>
        <a:bodyPr/>
        <a:lstStyle/>
        <a:p>
          <a:pPr>
            <a:spcAft>
              <a:spcPts val="0"/>
            </a:spcAft>
          </a:pP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 правового и методологического обеспечения </a:t>
          </a:r>
        </a:p>
        <a:p>
          <a:pPr>
            <a:spcAft>
              <a:spcPts val="0"/>
            </a:spcAft>
          </a:pP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(3 человека)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88EABB-A6DE-4BDE-A560-24391A06A69D}" type="parTrans" cxnId="{D59B839C-A556-4BCC-A2DF-F3F02F2ED33E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4F0ADD-B7F1-4055-80B5-C6C448D15142}" type="sibTrans" cxnId="{D59B839C-A556-4BCC-A2DF-F3F02F2ED33E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8DDF75-8A1F-4389-9A34-28918C1EF9EA}">
      <dgm:prSet phldrT="[Текст]" custT="1"/>
      <dgm:spPr>
        <a:solidFill>
          <a:schemeClr val="accent2">
            <a:lumMod val="20000"/>
            <a:lumOff val="80000"/>
            <a:alpha val="70000"/>
          </a:schemeClr>
        </a:solidFill>
        <a:ln>
          <a:noFill/>
        </a:ln>
      </dgm:spPr>
      <dgm:t>
        <a:bodyPr/>
        <a:lstStyle/>
        <a:p>
          <a:pPr>
            <a:spcAft>
              <a:spcPts val="0"/>
            </a:spcAft>
          </a:pP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 мониторинга и информационно-аналитического сопровождения </a:t>
          </a:r>
        </a:p>
        <a:p>
          <a:pPr>
            <a:spcAft>
              <a:spcPts val="0"/>
            </a:spcAft>
          </a:pP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(3 человека)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9D15F4-84A1-43B6-95F9-D3726F9697D2}" type="parTrans" cxnId="{7190468E-9F95-42FC-8293-AFA0BB64B450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E39D24-A99C-45A7-A348-1D5B934870D6}" type="sibTrans" cxnId="{7190468E-9F95-42FC-8293-AFA0BB64B450}">
      <dgm:prSet/>
      <dgm:spPr/>
      <dgm:t>
        <a:bodyPr/>
        <a:lstStyle/>
        <a:p>
          <a:endParaRPr lang="ru-RU" sz="20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1A7F70-33E0-450B-BDAA-8DE18ED16E16}" type="asst">
      <dgm:prSet phldrT="[Текст]" custT="1"/>
      <dgm:spPr>
        <a:ln>
          <a:noFill/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Заместитель директора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45CB1E-53CA-400F-BF55-2CC2B5119C46}" type="parTrans" cxnId="{FEE2FF44-E47F-47E5-BE53-25E0A64D20FF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6F6A4DB-10A3-44C3-82CE-4BF62273F5B3}" type="sibTrans" cxnId="{FEE2FF44-E47F-47E5-BE53-25E0A64D20F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0239FAF-357C-4B71-9348-3E99A9A2A9FF}" type="asst">
      <dgm:prSet phldrT="[Текст]" custT="1"/>
      <dgm:spPr>
        <a:solidFill>
          <a:schemeClr val="accent2">
            <a:lumMod val="60000"/>
            <a:lumOff val="40000"/>
            <a:alpha val="90000"/>
          </a:schemeClr>
        </a:solidFill>
        <a:ln>
          <a:noFill/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Главный бухгалтер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0C95B4-0FF9-41D8-A104-52B1A918FA0C}" type="parTrans" cxnId="{C778B4CB-5F5A-48A7-AB46-8C4C69443A45}">
      <dgm:prSet/>
      <dgm:spPr>
        <a:ln w="19050">
          <a:solidFill>
            <a:schemeClr val="accent2"/>
          </a:solidFill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6DFEB22-A78A-432A-8FB3-48E3A41A4EAC}" type="sibTrans" cxnId="{C778B4CB-5F5A-48A7-AB46-8C4C69443A4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7DBF0EB-5256-4E60-9D45-63B8B88CEA4A}" type="pres">
      <dgm:prSet presAssocID="{6C240743-0380-4C97-B72E-A58757A9670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1596FF0-E483-404A-9189-99849EB4FC93}" type="pres">
      <dgm:prSet presAssocID="{49D128CA-EE7E-404B-BC43-7414C57D7139}" presName="hierRoot1" presStyleCnt="0">
        <dgm:presLayoutVars>
          <dgm:hierBranch val="init"/>
        </dgm:presLayoutVars>
      </dgm:prSet>
      <dgm:spPr/>
    </dgm:pt>
    <dgm:pt modelId="{0FF9230D-691F-4D51-B63C-C70B8CBDCEB0}" type="pres">
      <dgm:prSet presAssocID="{49D128CA-EE7E-404B-BC43-7414C57D7139}" presName="rootComposite1" presStyleCnt="0"/>
      <dgm:spPr/>
    </dgm:pt>
    <dgm:pt modelId="{93E0C454-2BCC-425D-8314-E6F5D06D6CAB}" type="pres">
      <dgm:prSet presAssocID="{49D128CA-EE7E-404B-BC43-7414C57D7139}" presName="rootText1" presStyleLbl="node0" presStyleIdx="0" presStyleCnt="1" custScaleX="85845" custScaleY="42981" custLinFactNeighborX="-4680" custLinFactNeighborY="16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823C27-EA13-4B57-A240-C39ACCA2D478}" type="pres">
      <dgm:prSet presAssocID="{49D128CA-EE7E-404B-BC43-7414C57D713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3AE01E2-A4E1-4F27-98AD-AC817481A259}" type="pres">
      <dgm:prSet presAssocID="{49D128CA-EE7E-404B-BC43-7414C57D7139}" presName="hierChild2" presStyleCnt="0"/>
      <dgm:spPr/>
    </dgm:pt>
    <dgm:pt modelId="{AE508B00-E431-492F-BE81-A32F52FC1F1F}" type="pres">
      <dgm:prSet presAssocID="{F362F5DD-409B-4652-ADBF-F59B67F2BD4E}" presName="Name37" presStyleLbl="parChTrans1D2" presStyleIdx="0" presStyleCnt="6"/>
      <dgm:spPr/>
      <dgm:t>
        <a:bodyPr/>
        <a:lstStyle/>
        <a:p>
          <a:endParaRPr lang="ru-RU"/>
        </a:p>
      </dgm:t>
    </dgm:pt>
    <dgm:pt modelId="{05570E3D-5F59-474D-B605-17D8A94ECA2B}" type="pres">
      <dgm:prSet presAssocID="{270B1CD5-B286-4553-A1D2-60BDCC20BB92}" presName="hierRoot2" presStyleCnt="0">
        <dgm:presLayoutVars>
          <dgm:hierBranch val="init"/>
        </dgm:presLayoutVars>
      </dgm:prSet>
      <dgm:spPr/>
    </dgm:pt>
    <dgm:pt modelId="{EC2795CB-8381-4BFD-AC8E-11A4ECE84D33}" type="pres">
      <dgm:prSet presAssocID="{270B1CD5-B286-4553-A1D2-60BDCC20BB92}" presName="rootComposite" presStyleCnt="0"/>
      <dgm:spPr/>
    </dgm:pt>
    <dgm:pt modelId="{0C5A16C6-F069-46FA-B310-5BC4896A412F}" type="pres">
      <dgm:prSet presAssocID="{270B1CD5-B286-4553-A1D2-60BDCC20BB92}" presName="rootText" presStyleLbl="node2" presStyleIdx="0" presStyleCnt="3" custScaleX="111764" custLinFactNeighborX="-35572" custLinFactNeighborY="-172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F4D53E-DFA8-4A03-80B8-9D928B2FDBEF}" type="pres">
      <dgm:prSet presAssocID="{270B1CD5-B286-4553-A1D2-60BDCC20BB92}" presName="rootConnector" presStyleLbl="node2" presStyleIdx="0" presStyleCnt="3"/>
      <dgm:spPr/>
      <dgm:t>
        <a:bodyPr/>
        <a:lstStyle/>
        <a:p>
          <a:endParaRPr lang="ru-RU"/>
        </a:p>
      </dgm:t>
    </dgm:pt>
    <dgm:pt modelId="{E9B7D891-D174-4B1E-B1C8-9F06EA0433C6}" type="pres">
      <dgm:prSet presAssocID="{270B1CD5-B286-4553-A1D2-60BDCC20BB92}" presName="hierChild4" presStyleCnt="0"/>
      <dgm:spPr/>
    </dgm:pt>
    <dgm:pt modelId="{C401E041-6801-4322-9AB9-0E78314145B4}" type="pres">
      <dgm:prSet presAssocID="{270B1CD5-B286-4553-A1D2-60BDCC20BB92}" presName="hierChild5" presStyleCnt="0"/>
      <dgm:spPr/>
    </dgm:pt>
    <dgm:pt modelId="{BAD27586-6E27-4513-80D8-FF7B18C017A0}" type="pres">
      <dgm:prSet presAssocID="{8E88EABB-A6DE-4BDE-A560-24391A06A69D}" presName="Name37" presStyleLbl="parChTrans1D2" presStyleIdx="1" presStyleCnt="6"/>
      <dgm:spPr/>
      <dgm:t>
        <a:bodyPr/>
        <a:lstStyle/>
        <a:p>
          <a:endParaRPr lang="ru-RU"/>
        </a:p>
      </dgm:t>
    </dgm:pt>
    <dgm:pt modelId="{C1CA1100-1473-43BF-8A75-B924CB356FB6}" type="pres">
      <dgm:prSet presAssocID="{CF417DAE-D523-49AF-BE69-9B6C9049D705}" presName="hierRoot2" presStyleCnt="0">
        <dgm:presLayoutVars>
          <dgm:hierBranch val="init"/>
        </dgm:presLayoutVars>
      </dgm:prSet>
      <dgm:spPr/>
    </dgm:pt>
    <dgm:pt modelId="{064EA6A2-3B35-4F96-A865-EF19AC04B765}" type="pres">
      <dgm:prSet presAssocID="{CF417DAE-D523-49AF-BE69-9B6C9049D705}" presName="rootComposite" presStyleCnt="0"/>
      <dgm:spPr/>
    </dgm:pt>
    <dgm:pt modelId="{A180836F-0FEA-4230-94EA-471E1D53EB42}" type="pres">
      <dgm:prSet presAssocID="{CF417DAE-D523-49AF-BE69-9B6C9049D705}" presName="rootText" presStyleLbl="node2" presStyleIdx="1" presStyleCnt="3" custScaleX="106930" custLinFactNeighborX="17496" custLinFactNeighborY="-16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B326B8-4AB0-426C-9B9D-6FF2BBDC8006}" type="pres">
      <dgm:prSet presAssocID="{CF417DAE-D523-49AF-BE69-9B6C9049D705}" presName="rootConnector" presStyleLbl="node2" presStyleIdx="1" presStyleCnt="3"/>
      <dgm:spPr/>
      <dgm:t>
        <a:bodyPr/>
        <a:lstStyle/>
        <a:p>
          <a:endParaRPr lang="ru-RU"/>
        </a:p>
      </dgm:t>
    </dgm:pt>
    <dgm:pt modelId="{0AAA3F62-C81C-474B-B92A-71BD1957F98C}" type="pres">
      <dgm:prSet presAssocID="{CF417DAE-D523-49AF-BE69-9B6C9049D705}" presName="hierChild4" presStyleCnt="0"/>
      <dgm:spPr/>
    </dgm:pt>
    <dgm:pt modelId="{4326DCC4-B88A-4C88-BDBD-A7CE63BA23AE}" type="pres">
      <dgm:prSet presAssocID="{CF417DAE-D523-49AF-BE69-9B6C9049D705}" presName="hierChild5" presStyleCnt="0"/>
      <dgm:spPr/>
    </dgm:pt>
    <dgm:pt modelId="{1A71112D-D2DB-4710-B566-DC289D7A77D7}" type="pres">
      <dgm:prSet presAssocID="{039D15F4-84A1-43B6-95F9-D3726F9697D2}" presName="Name37" presStyleLbl="parChTrans1D2" presStyleIdx="2" presStyleCnt="6"/>
      <dgm:spPr/>
      <dgm:t>
        <a:bodyPr/>
        <a:lstStyle/>
        <a:p>
          <a:endParaRPr lang="ru-RU"/>
        </a:p>
      </dgm:t>
    </dgm:pt>
    <dgm:pt modelId="{E34294E7-7245-4E1A-980F-508909A437A8}" type="pres">
      <dgm:prSet presAssocID="{268DDF75-8A1F-4389-9A34-28918C1EF9EA}" presName="hierRoot2" presStyleCnt="0">
        <dgm:presLayoutVars>
          <dgm:hierBranch val="init"/>
        </dgm:presLayoutVars>
      </dgm:prSet>
      <dgm:spPr/>
    </dgm:pt>
    <dgm:pt modelId="{521A1A42-0667-48A5-AE44-4AA11BB8D914}" type="pres">
      <dgm:prSet presAssocID="{268DDF75-8A1F-4389-9A34-28918C1EF9EA}" presName="rootComposite" presStyleCnt="0"/>
      <dgm:spPr/>
    </dgm:pt>
    <dgm:pt modelId="{90BF4A82-2655-4B66-9016-41655F64AC8B}" type="pres">
      <dgm:prSet presAssocID="{268DDF75-8A1F-4389-9A34-28918C1EF9EA}" presName="rootText" presStyleLbl="node2" presStyleIdx="2" presStyleCnt="3" custScaleX="154116" custLinFactNeighborX="37960" custLinFactNeighborY="-172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BDA232-DB3D-4884-B2E8-9B8FE1EA7FBD}" type="pres">
      <dgm:prSet presAssocID="{268DDF75-8A1F-4389-9A34-28918C1EF9EA}" presName="rootConnector" presStyleLbl="node2" presStyleIdx="2" presStyleCnt="3"/>
      <dgm:spPr/>
      <dgm:t>
        <a:bodyPr/>
        <a:lstStyle/>
        <a:p>
          <a:endParaRPr lang="ru-RU"/>
        </a:p>
      </dgm:t>
    </dgm:pt>
    <dgm:pt modelId="{88F5B88C-B085-432C-8D56-591611A0D23B}" type="pres">
      <dgm:prSet presAssocID="{268DDF75-8A1F-4389-9A34-28918C1EF9EA}" presName="hierChild4" presStyleCnt="0"/>
      <dgm:spPr/>
    </dgm:pt>
    <dgm:pt modelId="{C6E60929-C029-4FE2-991D-F4B3856B0232}" type="pres">
      <dgm:prSet presAssocID="{268DDF75-8A1F-4389-9A34-28918C1EF9EA}" presName="hierChild5" presStyleCnt="0"/>
      <dgm:spPr/>
    </dgm:pt>
    <dgm:pt modelId="{C624C5E8-5A7F-4419-A364-A0EF8A75FFF2}" type="pres">
      <dgm:prSet presAssocID="{49D128CA-EE7E-404B-BC43-7414C57D7139}" presName="hierChild3" presStyleCnt="0"/>
      <dgm:spPr/>
    </dgm:pt>
    <dgm:pt modelId="{A7007299-C0CB-4C11-A28F-60BA1047ADAD}" type="pres">
      <dgm:prSet presAssocID="{55103792-8DB3-43D0-BB63-0DBB02B72D0D}" presName="Name111" presStyleLbl="parChTrans1D2" presStyleIdx="3" presStyleCnt="6"/>
      <dgm:spPr/>
      <dgm:t>
        <a:bodyPr/>
        <a:lstStyle/>
        <a:p>
          <a:endParaRPr lang="ru-RU"/>
        </a:p>
      </dgm:t>
    </dgm:pt>
    <dgm:pt modelId="{BBB5472B-1799-4D2A-AEE7-F43B8585BCB3}" type="pres">
      <dgm:prSet presAssocID="{CC1EE94B-A54D-4383-ABA0-6AD98CB734A1}" presName="hierRoot3" presStyleCnt="0">
        <dgm:presLayoutVars>
          <dgm:hierBranch val="init"/>
        </dgm:presLayoutVars>
      </dgm:prSet>
      <dgm:spPr/>
    </dgm:pt>
    <dgm:pt modelId="{DC3DFDCB-6701-4619-A893-8D4794180F15}" type="pres">
      <dgm:prSet presAssocID="{CC1EE94B-A54D-4383-ABA0-6AD98CB734A1}" presName="rootComposite3" presStyleCnt="0"/>
      <dgm:spPr/>
    </dgm:pt>
    <dgm:pt modelId="{DE7D7593-A4EA-4CC6-A06E-7E3F734A0A55}" type="pres">
      <dgm:prSet presAssocID="{CC1EE94B-A54D-4383-ABA0-6AD98CB734A1}" presName="rootText3" presStyleLbl="asst1" presStyleIdx="0" presStyleCnt="3" custScaleX="131225" custScaleY="68366" custLinFactNeighborX="-25480" custLinFactNeighborY="31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E25101-0199-48A7-BD96-05A7F57C198F}" type="pres">
      <dgm:prSet presAssocID="{CC1EE94B-A54D-4383-ABA0-6AD98CB734A1}" presName="rootConnector3" presStyleLbl="asst1" presStyleIdx="0" presStyleCnt="3"/>
      <dgm:spPr/>
      <dgm:t>
        <a:bodyPr/>
        <a:lstStyle/>
        <a:p>
          <a:endParaRPr lang="ru-RU"/>
        </a:p>
      </dgm:t>
    </dgm:pt>
    <dgm:pt modelId="{1596DCAF-F689-4257-8D36-01FDC86FB28F}" type="pres">
      <dgm:prSet presAssocID="{CC1EE94B-A54D-4383-ABA0-6AD98CB734A1}" presName="hierChild6" presStyleCnt="0"/>
      <dgm:spPr/>
    </dgm:pt>
    <dgm:pt modelId="{4B8F4CB8-1FF1-4A6D-B276-2ACCD0BC62B4}" type="pres">
      <dgm:prSet presAssocID="{CC1EE94B-A54D-4383-ABA0-6AD98CB734A1}" presName="hierChild7" presStyleCnt="0"/>
      <dgm:spPr/>
    </dgm:pt>
    <dgm:pt modelId="{82442E6E-72B9-4F8E-AE32-50D1745532B1}" type="pres">
      <dgm:prSet presAssocID="{FB45CB1E-53CA-400F-BF55-2CC2B5119C46}" presName="Name111" presStyleLbl="parChTrans1D2" presStyleIdx="4" presStyleCnt="6"/>
      <dgm:spPr/>
      <dgm:t>
        <a:bodyPr/>
        <a:lstStyle/>
        <a:p>
          <a:endParaRPr lang="ru-RU"/>
        </a:p>
      </dgm:t>
    </dgm:pt>
    <dgm:pt modelId="{C1359B3B-70CC-49B7-B8FD-91904F1C5219}" type="pres">
      <dgm:prSet presAssocID="{A11A7F70-33E0-450B-BDAA-8DE18ED16E16}" presName="hierRoot3" presStyleCnt="0">
        <dgm:presLayoutVars>
          <dgm:hierBranch val="init"/>
        </dgm:presLayoutVars>
      </dgm:prSet>
      <dgm:spPr/>
    </dgm:pt>
    <dgm:pt modelId="{405AC717-43E8-4FA5-9A3A-703F1FD97506}" type="pres">
      <dgm:prSet presAssocID="{A11A7F70-33E0-450B-BDAA-8DE18ED16E16}" presName="rootComposite3" presStyleCnt="0"/>
      <dgm:spPr/>
    </dgm:pt>
    <dgm:pt modelId="{C80D7D07-AA4C-4B70-AC6C-3A412994308B}" type="pres">
      <dgm:prSet presAssocID="{A11A7F70-33E0-450B-BDAA-8DE18ED16E16}" presName="rootText3" presStyleLbl="asst1" presStyleIdx="1" presStyleCnt="3" custScaleX="149920" custScaleY="71629" custLinFactNeighborX="19240" custLinFactNeighborY="22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4D40D1-3753-4274-B7E2-3FBF8D9F7C8B}" type="pres">
      <dgm:prSet presAssocID="{A11A7F70-33E0-450B-BDAA-8DE18ED16E16}" presName="rootConnector3" presStyleLbl="asst1" presStyleIdx="1" presStyleCnt="3"/>
      <dgm:spPr/>
      <dgm:t>
        <a:bodyPr/>
        <a:lstStyle/>
        <a:p>
          <a:endParaRPr lang="ru-RU"/>
        </a:p>
      </dgm:t>
    </dgm:pt>
    <dgm:pt modelId="{ADA992BE-B65E-42DC-B1C3-BB17447CFA2F}" type="pres">
      <dgm:prSet presAssocID="{A11A7F70-33E0-450B-BDAA-8DE18ED16E16}" presName="hierChild6" presStyleCnt="0"/>
      <dgm:spPr/>
    </dgm:pt>
    <dgm:pt modelId="{5AAB97DA-709E-4CAB-ACE0-E35600B380A9}" type="pres">
      <dgm:prSet presAssocID="{A11A7F70-33E0-450B-BDAA-8DE18ED16E16}" presName="hierChild7" presStyleCnt="0"/>
      <dgm:spPr/>
    </dgm:pt>
    <dgm:pt modelId="{949AC0E5-6DED-4E58-BBB9-DA5749FDA2C8}" type="pres">
      <dgm:prSet presAssocID="{BB0C95B4-0FF9-41D8-A104-52B1A918FA0C}" presName="Name111" presStyleLbl="parChTrans1D2" presStyleIdx="5" presStyleCnt="6"/>
      <dgm:spPr/>
      <dgm:t>
        <a:bodyPr/>
        <a:lstStyle/>
        <a:p>
          <a:endParaRPr lang="ru-RU"/>
        </a:p>
      </dgm:t>
    </dgm:pt>
    <dgm:pt modelId="{1FC6DDD7-9793-4D00-BA66-4895AE7BBB0D}" type="pres">
      <dgm:prSet presAssocID="{30239FAF-357C-4B71-9348-3E99A9A2A9FF}" presName="hierRoot3" presStyleCnt="0">
        <dgm:presLayoutVars>
          <dgm:hierBranch val="init"/>
        </dgm:presLayoutVars>
      </dgm:prSet>
      <dgm:spPr/>
    </dgm:pt>
    <dgm:pt modelId="{572A52B5-16E8-4C27-914B-6B1079726807}" type="pres">
      <dgm:prSet presAssocID="{30239FAF-357C-4B71-9348-3E99A9A2A9FF}" presName="rootComposite3" presStyleCnt="0"/>
      <dgm:spPr/>
    </dgm:pt>
    <dgm:pt modelId="{F98BBD2B-A2BD-4B86-9BFD-C68DD6EA2E3D}" type="pres">
      <dgm:prSet presAssocID="{30239FAF-357C-4B71-9348-3E99A9A2A9FF}" presName="rootText3" presStyleLbl="asst1" presStyleIdx="2" presStyleCnt="3" custScaleX="113121" custScaleY="69328" custLinFactNeighborX="3453" custLinFactNeighborY="-353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4FCE8F-E386-4AD9-8E1A-4EB83B138F6B}" type="pres">
      <dgm:prSet presAssocID="{30239FAF-357C-4B71-9348-3E99A9A2A9FF}" presName="rootConnector3" presStyleLbl="asst1" presStyleIdx="2" presStyleCnt="3"/>
      <dgm:spPr/>
      <dgm:t>
        <a:bodyPr/>
        <a:lstStyle/>
        <a:p>
          <a:endParaRPr lang="ru-RU"/>
        </a:p>
      </dgm:t>
    </dgm:pt>
    <dgm:pt modelId="{7839B3EC-A38E-4376-881E-D381BFC7AB20}" type="pres">
      <dgm:prSet presAssocID="{30239FAF-357C-4B71-9348-3E99A9A2A9FF}" presName="hierChild6" presStyleCnt="0"/>
      <dgm:spPr/>
    </dgm:pt>
    <dgm:pt modelId="{3F090FC1-DA0C-43BF-993A-D60FC1D1700A}" type="pres">
      <dgm:prSet presAssocID="{30239FAF-357C-4B71-9348-3E99A9A2A9FF}" presName="hierChild7" presStyleCnt="0"/>
      <dgm:spPr/>
    </dgm:pt>
  </dgm:ptLst>
  <dgm:cxnLst>
    <dgm:cxn modelId="{FEE2FF44-E47F-47E5-BE53-25E0A64D20FF}" srcId="{49D128CA-EE7E-404B-BC43-7414C57D7139}" destId="{A11A7F70-33E0-450B-BDAA-8DE18ED16E16}" srcOrd="1" destOrd="0" parTransId="{FB45CB1E-53CA-400F-BF55-2CC2B5119C46}" sibTransId="{B6F6A4DB-10A3-44C3-82CE-4BF62273F5B3}"/>
    <dgm:cxn modelId="{27E1D4A1-5DC0-467B-AB69-E4ED42DD37B8}" type="presOf" srcId="{039D15F4-84A1-43B6-95F9-D3726F9697D2}" destId="{1A71112D-D2DB-4710-B566-DC289D7A77D7}" srcOrd="0" destOrd="0" presId="urn:microsoft.com/office/officeart/2005/8/layout/orgChart1"/>
    <dgm:cxn modelId="{A29E0F5B-0EA0-4F63-B0FA-5980566F5746}" type="presOf" srcId="{CF417DAE-D523-49AF-BE69-9B6C9049D705}" destId="{74B326B8-4AB0-426C-9B9D-6FF2BBDC8006}" srcOrd="1" destOrd="0" presId="urn:microsoft.com/office/officeart/2005/8/layout/orgChart1"/>
    <dgm:cxn modelId="{1A4A0ED7-02A8-47B8-B5D8-BBDE63119D97}" type="presOf" srcId="{FB45CB1E-53CA-400F-BF55-2CC2B5119C46}" destId="{82442E6E-72B9-4F8E-AE32-50D1745532B1}" srcOrd="0" destOrd="0" presId="urn:microsoft.com/office/officeart/2005/8/layout/orgChart1"/>
    <dgm:cxn modelId="{685F91F8-89E9-4811-853C-B3F2574491BE}" type="presOf" srcId="{55103792-8DB3-43D0-BB63-0DBB02B72D0D}" destId="{A7007299-C0CB-4C11-A28F-60BA1047ADAD}" srcOrd="0" destOrd="0" presId="urn:microsoft.com/office/officeart/2005/8/layout/orgChart1"/>
    <dgm:cxn modelId="{3D2C67F3-779E-472D-AD54-2DA0E8D5C20A}" type="presOf" srcId="{30239FAF-357C-4B71-9348-3E99A9A2A9FF}" destId="{F98BBD2B-A2BD-4B86-9BFD-C68DD6EA2E3D}" srcOrd="0" destOrd="0" presId="urn:microsoft.com/office/officeart/2005/8/layout/orgChart1"/>
    <dgm:cxn modelId="{72A443FC-EC07-4555-B75D-B2C89FBB2A1B}" type="presOf" srcId="{270B1CD5-B286-4553-A1D2-60BDCC20BB92}" destId="{0C5A16C6-F069-46FA-B310-5BC4896A412F}" srcOrd="0" destOrd="0" presId="urn:microsoft.com/office/officeart/2005/8/layout/orgChart1"/>
    <dgm:cxn modelId="{11205378-BAA9-4D86-B97F-4561BD0DACFA}" srcId="{49D128CA-EE7E-404B-BC43-7414C57D7139}" destId="{CC1EE94B-A54D-4383-ABA0-6AD98CB734A1}" srcOrd="0" destOrd="0" parTransId="{55103792-8DB3-43D0-BB63-0DBB02B72D0D}" sibTransId="{D5EB5C0E-B684-4426-BE92-5A10CC28E2F8}"/>
    <dgm:cxn modelId="{7190468E-9F95-42FC-8293-AFA0BB64B450}" srcId="{49D128CA-EE7E-404B-BC43-7414C57D7139}" destId="{268DDF75-8A1F-4389-9A34-28918C1EF9EA}" srcOrd="5" destOrd="0" parTransId="{039D15F4-84A1-43B6-95F9-D3726F9697D2}" sibTransId="{D5E39D24-A99C-45A7-A348-1D5B934870D6}"/>
    <dgm:cxn modelId="{4139CB12-75A2-4760-A124-541DFC77F333}" type="presOf" srcId="{A11A7F70-33E0-450B-BDAA-8DE18ED16E16}" destId="{C80D7D07-AA4C-4B70-AC6C-3A412994308B}" srcOrd="0" destOrd="0" presId="urn:microsoft.com/office/officeart/2005/8/layout/orgChart1"/>
    <dgm:cxn modelId="{92C130AF-862A-45F7-9235-7E63E98D0223}" type="presOf" srcId="{8E88EABB-A6DE-4BDE-A560-24391A06A69D}" destId="{BAD27586-6E27-4513-80D8-FF7B18C017A0}" srcOrd="0" destOrd="0" presId="urn:microsoft.com/office/officeart/2005/8/layout/orgChart1"/>
    <dgm:cxn modelId="{6656BE12-F619-43C8-963A-0803332F52D6}" type="presOf" srcId="{6C240743-0380-4C97-B72E-A58757A96709}" destId="{B7DBF0EB-5256-4E60-9D45-63B8B88CEA4A}" srcOrd="0" destOrd="0" presId="urn:microsoft.com/office/officeart/2005/8/layout/orgChart1"/>
    <dgm:cxn modelId="{2ECE3407-3D0B-445A-A497-BEAC4A59AD02}" type="presOf" srcId="{CF417DAE-D523-49AF-BE69-9B6C9049D705}" destId="{A180836F-0FEA-4230-94EA-471E1D53EB42}" srcOrd="0" destOrd="0" presId="urn:microsoft.com/office/officeart/2005/8/layout/orgChart1"/>
    <dgm:cxn modelId="{7EA8E798-99C9-4907-A23F-B99AC3747432}" type="presOf" srcId="{270B1CD5-B286-4553-A1D2-60BDCC20BB92}" destId="{E4F4D53E-DFA8-4A03-80B8-9D928B2FDBEF}" srcOrd="1" destOrd="0" presId="urn:microsoft.com/office/officeart/2005/8/layout/orgChart1"/>
    <dgm:cxn modelId="{DE478613-7CE7-4099-A676-46C99FCF8437}" type="presOf" srcId="{F362F5DD-409B-4652-ADBF-F59B67F2BD4E}" destId="{AE508B00-E431-492F-BE81-A32F52FC1F1F}" srcOrd="0" destOrd="0" presId="urn:microsoft.com/office/officeart/2005/8/layout/orgChart1"/>
    <dgm:cxn modelId="{C778B4CB-5F5A-48A7-AB46-8C4C69443A45}" srcId="{49D128CA-EE7E-404B-BC43-7414C57D7139}" destId="{30239FAF-357C-4B71-9348-3E99A9A2A9FF}" srcOrd="2" destOrd="0" parTransId="{BB0C95B4-0FF9-41D8-A104-52B1A918FA0C}" sibTransId="{06DFEB22-A78A-432A-8FB3-48E3A41A4EAC}"/>
    <dgm:cxn modelId="{5CFF1B91-F21D-4469-A6C7-F8CCC68FF2D8}" type="presOf" srcId="{BB0C95B4-0FF9-41D8-A104-52B1A918FA0C}" destId="{949AC0E5-6DED-4E58-BBB9-DA5749FDA2C8}" srcOrd="0" destOrd="0" presId="urn:microsoft.com/office/officeart/2005/8/layout/orgChart1"/>
    <dgm:cxn modelId="{D59B839C-A556-4BCC-A2DF-F3F02F2ED33E}" srcId="{49D128CA-EE7E-404B-BC43-7414C57D7139}" destId="{CF417DAE-D523-49AF-BE69-9B6C9049D705}" srcOrd="4" destOrd="0" parTransId="{8E88EABB-A6DE-4BDE-A560-24391A06A69D}" sibTransId="{264F0ADD-B7F1-4055-80B5-C6C448D15142}"/>
    <dgm:cxn modelId="{1066DEA3-9A99-45CF-89FB-156DE53A25BA}" type="presOf" srcId="{49D128CA-EE7E-404B-BC43-7414C57D7139}" destId="{C2823C27-EA13-4B57-A240-C39ACCA2D478}" srcOrd="1" destOrd="0" presId="urn:microsoft.com/office/officeart/2005/8/layout/orgChart1"/>
    <dgm:cxn modelId="{7E9BA562-DF19-480E-9A43-A4BC7536696B}" srcId="{49D128CA-EE7E-404B-BC43-7414C57D7139}" destId="{270B1CD5-B286-4553-A1D2-60BDCC20BB92}" srcOrd="3" destOrd="0" parTransId="{F362F5DD-409B-4652-ADBF-F59B67F2BD4E}" sibTransId="{9D7CE2D0-C5B3-440D-B4D1-A1EC49F10F00}"/>
    <dgm:cxn modelId="{608B43A1-D4D4-4145-BAAC-03E55E283055}" type="presOf" srcId="{30239FAF-357C-4B71-9348-3E99A9A2A9FF}" destId="{F64FCE8F-E386-4AD9-8E1A-4EB83B138F6B}" srcOrd="1" destOrd="0" presId="urn:microsoft.com/office/officeart/2005/8/layout/orgChart1"/>
    <dgm:cxn modelId="{4599A020-F227-4235-A8C0-B928FB99001E}" type="presOf" srcId="{268DDF75-8A1F-4389-9A34-28918C1EF9EA}" destId="{90BF4A82-2655-4B66-9016-41655F64AC8B}" srcOrd="0" destOrd="0" presId="urn:microsoft.com/office/officeart/2005/8/layout/orgChart1"/>
    <dgm:cxn modelId="{C47C0A07-2B3C-44C6-999C-CDADF82A31E5}" type="presOf" srcId="{CC1EE94B-A54D-4383-ABA0-6AD98CB734A1}" destId="{DE7D7593-A4EA-4CC6-A06E-7E3F734A0A55}" srcOrd="0" destOrd="0" presId="urn:microsoft.com/office/officeart/2005/8/layout/orgChart1"/>
    <dgm:cxn modelId="{9679A682-F3D5-4A61-88E2-0B4384CED14C}" type="presOf" srcId="{49D128CA-EE7E-404B-BC43-7414C57D7139}" destId="{93E0C454-2BCC-425D-8314-E6F5D06D6CAB}" srcOrd="0" destOrd="0" presId="urn:microsoft.com/office/officeart/2005/8/layout/orgChart1"/>
    <dgm:cxn modelId="{787274AD-5E72-43A2-BA2F-23FF56001822}" type="presOf" srcId="{CC1EE94B-A54D-4383-ABA0-6AD98CB734A1}" destId="{BCE25101-0199-48A7-BD96-05A7F57C198F}" srcOrd="1" destOrd="0" presId="urn:microsoft.com/office/officeart/2005/8/layout/orgChart1"/>
    <dgm:cxn modelId="{D65526BA-CC43-4E61-855E-F6735F15642F}" type="presOf" srcId="{268DDF75-8A1F-4389-9A34-28918C1EF9EA}" destId="{4DBDA232-DB3D-4884-B2E8-9B8FE1EA7FBD}" srcOrd="1" destOrd="0" presId="urn:microsoft.com/office/officeart/2005/8/layout/orgChart1"/>
    <dgm:cxn modelId="{71873721-4882-4C62-B5E2-2A09B4970B9C}" type="presOf" srcId="{A11A7F70-33E0-450B-BDAA-8DE18ED16E16}" destId="{424D40D1-3753-4274-B7E2-3FBF8D9F7C8B}" srcOrd="1" destOrd="0" presId="urn:microsoft.com/office/officeart/2005/8/layout/orgChart1"/>
    <dgm:cxn modelId="{4364F25B-8FE2-409D-AE16-F2766C974C58}" srcId="{6C240743-0380-4C97-B72E-A58757A96709}" destId="{49D128CA-EE7E-404B-BC43-7414C57D7139}" srcOrd="0" destOrd="0" parTransId="{0574F290-3AB3-4F87-A38F-281DA3FB8451}" sibTransId="{51315D89-5735-47FE-AE96-1488BA6DD862}"/>
    <dgm:cxn modelId="{04D84726-B54F-45AB-9B39-9EFB6A821E02}" type="presParOf" srcId="{B7DBF0EB-5256-4E60-9D45-63B8B88CEA4A}" destId="{31596FF0-E483-404A-9189-99849EB4FC93}" srcOrd="0" destOrd="0" presId="urn:microsoft.com/office/officeart/2005/8/layout/orgChart1"/>
    <dgm:cxn modelId="{AA6E2F66-989B-4F5B-9241-9730E51ACF27}" type="presParOf" srcId="{31596FF0-E483-404A-9189-99849EB4FC93}" destId="{0FF9230D-691F-4D51-B63C-C70B8CBDCEB0}" srcOrd="0" destOrd="0" presId="urn:microsoft.com/office/officeart/2005/8/layout/orgChart1"/>
    <dgm:cxn modelId="{4853C1F6-AA63-46AE-94FF-3A2922605565}" type="presParOf" srcId="{0FF9230D-691F-4D51-B63C-C70B8CBDCEB0}" destId="{93E0C454-2BCC-425D-8314-E6F5D06D6CAB}" srcOrd="0" destOrd="0" presId="urn:microsoft.com/office/officeart/2005/8/layout/orgChart1"/>
    <dgm:cxn modelId="{2AC90CBB-B588-4237-8640-ECE499AC04A5}" type="presParOf" srcId="{0FF9230D-691F-4D51-B63C-C70B8CBDCEB0}" destId="{C2823C27-EA13-4B57-A240-C39ACCA2D478}" srcOrd="1" destOrd="0" presId="urn:microsoft.com/office/officeart/2005/8/layout/orgChart1"/>
    <dgm:cxn modelId="{4F1A867A-A7A6-486C-BFD6-93EC3080BC4A}" type="presParOf" srcId="{31596FF0-E483-404A-9189-99849EB4FC93}" destId="{D3AE01E2-A4E1-4F27-98AD-AC817481A259}" srcOrd="1" destOrd="0" presId="urn:microsoft.com/office/officeart/2005/8/layout/orgChart1"/>
    <dgm:cxn modelId="{7CEF4C8C-805E-494C-9881-B7796647A625}" type="presParOf" srcId="{D3AE01E2-A4E1-4F27-98AD-AC817481A259}" destId="{AE508B00-E431-492F-BE81-A32F52FC1F1F}" srcOrd="0" destOrd="0" presId="urn:microsoft.com/office/officeart/2005/8/layout/orgChart1"/>
    <dgm:cxn modelId="{D709ED4D-754D-4D58-83AD-640B9E8F3F87}" type="presParOf" srcId="{D3AE01E2-A4E1-4F27-98AD-AC817481A259}" destId="{05570E3D-5F59-474D-B605-17D8A94ECA2B}" srcOrd="1" destOrd="0" presId="urn:microsoft.com/office/officeart/2005/8/layout/orgChart1"/>
    <dgm:cxn modelId="{5909F2F2-3B13-47B5-AFE3-2719331D8A6C}" type="presParOf" srcId="{05570E3D-5F59-474D-B605-17D8A94ECA2B}" destId="{EC2795CB-8381-4BFD-AC8E-11A4ECE84D33}" srcOrd="0" destOrd="0" presId="urn:microsoft.com/office/officeart/2005/8/layout/orgChart1"/>
    <dgm:cxn modelId="{E60DB076-D339-4568-8825-49618DBBA5AE}" type="presParOf" srcId="{EC2795CB-8381-4BFD-AC8E-11A4ECE84D33}" destId="{0C5A16C6-F069-46FA-B310-5BC4896A412F}" srcOrd="0" destOrd="0" presId="urn:microsoft.com/office/officeart/2005/8/layout/orgChart1"/>
    <dgm:cxn modelId="{459F083C-A6A5-41B9-92BA-5179A2CBE5C9}" type="presParOf" srcId="{EC2795CB-8381-4BFD-AC8E-11A4ECE84D33}" destId="{E4F4D53E-DFA8-4A03-80B8-9D928B2FDBEF}" srcOrd="1" destOrd="0" presId="urn:microsoft.com/office/officeart/2005/8/layout/orgChart1"/>
    <dgm:cxn modelId="{CC530FF2-E58A-4240-9391-D0461BA3941E}" type="presParOf" srcId="{05570E3D-5F59-474D-B605-17D8A94ECA2B}" destId="{E9B7D891-D174-4B1E-B1C8-9F06EA0433C6}" srcOrd="1" destOrd="0" presId="urn:microsoft.com/office/officeart/2005/8/layout/orgChart1"/>
    <dgm:cxn modelId="{FF36C5DD-9ABB-4713-81FC-722EF62D0F73}" type="presParOf" srcId="{05570E3D-5F59-474D-B605-17D8A94ECA2B}" destId="{C401E041-6801-4322-9AB9-0E78314145B4}" srcOrd="2" destOrd="0" presId="urn:microsoft.com/office/officeart/2005/8/layout/orgChart1"/>
    <dgm:cxn modelId="{1BE95A6F-E342-49AC-839E-242E6E0B9BE1}" type="presParOf" srcId="{D3AE01E2-A4E1-4F27-98AD-AC817481A259}" destId="{BAD27586-6E27-4513-80D8-FF7B18C017A0}" srcOrd="2" destOrd="0" presId="urn:microsoft.com/office/officeart/2005/8/layout/orgChart1"/>
    <dgm:cxn modelId="{96EBCB2C-AA0E-4D80-A420-4CD96BF385D3}" type="presParOf" srcId="{D3AE01E2-A4E1-4F27-98AD-AC817481A259}" destId="{C1CA1100-1473-43BF-8A75-B924CB356FB6}" srcOrd="3" destOrd="0" presId="urn:microsoft.com/office/officeart/2005/8/layout/orgChart1"/>
    <dgm:cxn modelId="{2EC9AB14-A918-49D1-BEC9-EAF13C949E3B}" type="presParOf" srcId="{C1CA1100-1473-43BF-8A75-B924CB356FB6}" destId="{064EA6A2-3B35-4F96-A865-EF19AC04B765}" srcOrd="0" destOrd="0" presId="urn:microsoft.com/office/officeart/2005/8/layout/orgChart1"/>
    <dgm:cxn modelId="{82F384E4-E802-48C9-B83B-D6A3EB73EDDB}" type="presParOf" srcId="{064EA6A2-3B35-4F96-A865-EF19AC04B765}" destId="{A180836F-0FEA-4230-94EA-471E1D53EB42}" srcOrd="0" destOrd="0" presId="urn:microsoft.com/office/officeart/2005/8/layout/orgChart1"/>
    <dgm:cxn modelId="{4519B6AA-1668-46FE-A0FA-403AA6A10B81}" type="presParOf" srcId="{064EA6A2-3B35-4F96-A865-EF19AC04B765}" destId="{74B326B8-4AB0-426C-9B9D-6FF2BBDC8006}" srcOrd="1" destOrd="0" presId="urn:microsoft.com/office/officeart/2005/8/layout/orgChart1"/>
    <dgm:cxn modelId="{72474AEA-264D-4F23-9F44-312FA01DF32E}" type="presParOf" srcId="{C1CA1100-1473-43BF-8A75-B924CB356FB6}" destId="{0AAA3F62-C81C-474B-B92A-71BD1957F98C}" srcOrd="1" destOrd="0" presId="urn:microsoft.com/office/officeart/2005/8/layout/orgChart1"/>
    <dgm:cxn modelId="{856F3660-9D0B-4902-97D6-088A6FC6C6E1}" type="presParOf" srcId="{C1CA1100-1473-43BF-8A75-B924CB356FB6}" destId="{4326DCC4-B88A-4C88-BDBD-A7CE63BA23AE}" srcOrd="2" destOrd="0" presId="urn:microsoft.com/office/officeart/2005/8/layout/orgChart1"/>
    <dgm:cxn modelId="{8CBBCD97-7B23-4773-802D-7D6A8D55604A}" type="presParOf" srcId="{D3AE01E2-A4E1-4F27-98AD-AC817481A259}" destId="{1A71112D-D2DB-4710-B566-DC289D7A77D7}" srcOrd="4" destOrd="0" presId="urn:microsoft.com/office/officeart/2005/8/layout/orgChart1"/>
    <dgm:cxn modelId="{84678FAD-3E40-499C-8CF2-B2FA77332C4A}" type="presParOf" srcId="{D3AE01E2-A4E1-4F27-98AD-AC817481A259}" destId="{E34294E7-7245-4E1A-980F-508909A437A8}" srcOrd="5" destOrd="0" presId="urn:microsoft.com/office/officeart/2005/8/layout/orgChart1"/>
    <dgm:cxn modelId="{C8CE9A9B-D47E-4A58-9514-38F4EF6CD5C7}" type="presParOf" srcId="{E34294E7-7245-4E1A-980F-508909A437A8}" destId="{521A1A42-0667-48A5-AE44-4AA11BB8D914}" srcOrd="0" destOrd="0" presId="urn:microsoft.com/office/officeart/2005/8/layout/orgChart1"/>
    <dgm:cxn modelId="{18389B08-DCB6-4509-BB15-DA6BE757E1F0}" type="presParOf" srcId="{521A1A42-0667-48A5-AE44-4AA11BB8D914}" destId="{90BF4A82-2655-4B66-9016-41655F64AC8B}" srcOrd="0" destOrd="0" presId="urn:microsoft.com/office/officeart/2005/8/layout/orgChart1"/>
    <dgm:cxn modelId="{CF409E75-0CF6-44A1-95E1-FC72B4F1FB82}" type="presParOf" srcId="{521A1A42-0667-48A5-AE44-4AA11BB8D914}" destId="{4DBDA232-DB3D-4884-B2E8-9B8FE1EA7FBD}" srcOrd="1" destOrd="0" presId="urn:microsoft.com/office/officeart/2005/8/layout/orgChart1"/>
    <dgm:cxn modelId="{7173B199-B771-4382-A9D8-CA3CDEB5D48C}" type="presParOf" srcId="{E34294E7-7245-4E1A-980F-508909A437A8}" destId="{88F5B88C-B085-432C-8D56-591611A0D23B}" srcOrd="1" destOrd="0" presId="urn:microsoft.com/office/officeart/2005/8/layout/orgChart1"/>
    <dgm:cxn modelId="{3BB421ED-4B4B-45D4-97EA-EEF282DA4A54}" type="presParOf" srcId="{E34294E7-7245-4E1A-980F-508909A437A8}" destId="{C6E60929-C029-4FE2-991D-F4B3856B0232}" srcOrd="2" destOrd="0" presId="urn:microsoft.com/office/officeart/2005/8/layout/orgChart1"/>
    <dgm:cxn modelId="{42B8FD09-91EF-40AC-9BA5-FEAF3EB4014E}" type="presParOf" srcId="{31596FF0-E483-404A-9189-99849EB4FC93}" destId="{C624C5E8-5A7F-4419-A364-A0EF8A75FFF2}" srcOrd="2" destOrd="0" presId="urn:microsoft.com/office/officeart/2005/8/layout/orgChart1"/>
    <dgm:cxn modelId="{D6E00EF4-0EE6-4D70-B665-990D85457AC8}" type="presParOf" srcId="{C624C5E8-5A7F-4419-A364-A0EF8A75FFF2}" destId="{A7007299-C0CB-4C11-A28F-60BA1047ADAD}" srcOrd="0" destOrd="0" presId="urn:microsoft.com/office/officeart/2005/8/layout/orgChart1"/>
    <dgm:cxn modelId="{5BC48B4A-19A6-4D84-8D9E-17F44F346ED6}" type="presParOf" srcId="{C624C5E8-5A7F-4419-A364-A0EF8A75FFF2}" destId="{BBB5472B-1799-4D2A-AEE7-F43B8585BCB3}" srcOrd="1" destOrd="0" presId="urn:microsoft.com/office/officeart/2005/8/layout/orgChart1"/>
    <dgm:cxn modelId="{05C10633-AAA0-4AD7-9DD2-41C75D2D2430}" type="presParOf" srcId="{BBB5472B-1799-4D2A-AEE7-F43B8585BCB3}" destId="{DC3DFDCB-6701-4619-A893-8D4794180F15}" srcOrd="0" destOrd="0" presId="urn:microsoft.com/office/officeart/2005/8/layout/orgChart1"/>
    <dgm:cxn modelId="{41C5E800-21F3-44EF-B332-7F5CDA623E49}" type="presParOf" srcId="{DC3DFDCB-6701-4619-A893-8D4794180F15}" destId="{DE7D7593-A4EA-4CC6-A06E-7E3F734A0A55}" srcOrd="0" destOrd="0" presId="urn:microsoft.com/office/officeart/2005/8/layout/orgChart1"/>
    <dgm:cxn modelId="{3880DADD-ABB3-45BD-A57D-D129DE78105C}" type="presParOf" srcId="{DC3DFDCB-6701-4619-A893-8D4794180F15}" destId="{BCE25101-0199-48A7-BD96-05A7F57C198F}" srcOrd="1" destOrd="0" presId="urn:microsoft.com/office/officeart/2005/8/layout/orgChart1"/>
    <dgm:cxn modelId="{24193BB5-2D85-4A67-A4F3-06351FA847FB}" type="presParOf" srcId="{BBB5472B-1799-4D2A-AEE7-F43B8585BCB3}" destId="{1596DCAF-F689-4257-8D36-01FDC86FB28F}" srcOrd="1" destOrd="0" presId="urn:microsoft.com/office/officeart/2005/8/layout/orgChart1"/>
    <dgm:cxn modelId="{BB9E03C2-73CA-4C04-98E0-977ED38028CD}" type="presParOf" srcId="{BBB5472B-1799-4D2A-AEE7-F43B8585BCB3}" destId="{4B8F4CB8-1FF1-4A6D-B276-2ACCD0BC62B4}" srcOrd="2" destOrd="0" presId="urn:microsoft.com/office/officeart/2005/8/layout/orgChart1"/>
    <dgm:cxn modelId="{6F146B11-8FED-4F40-8BF5-EB1D72916C04}" type="presParOf" srcId="{C624C5E8-5A7F-4419-A364-A0EF8A75FFF2}" destId="{82442E6E-72B9-4F8E-AE32-50D1745532B1}" srcOrd="2" destOrd="0" presId="urn:microsoft.com/office/officeart/2005/8/layout/orgChart1"/>
    <dgm:cxn modelId="{049F995C-84A0-4A86-BD97-D984F8260D04}" type="presParOf" srcId="{C624C5E8-5A7F-4419-A364-A0EF8A75FFF2}" destId="{C1359B3B-70CC-49B7-B8FD-91904F1C5219}" srcOrd="3" destOrd="0" presId="urn:microsoft.com/office/officeart/2005/8/layout/orgChart1"/>
    <dgm:cxn modelId="{A7D5D3A1-6B4C-484F-8319-56380E8AC363}" type="presParOf" srcId="{C1359B3B-70CC-49B7-B8FD-91904F1C5219}" destId="{405AC717-43E8-4FA5-9A3A-703F1FD97506}" srcOrd="0" destOrd="0" presId="urn:microsoft.com/office/officeart/2005/8/layout/orgChart1"/>
    <dgm:cxn modelId="{A3AE5A7F-3E4E-4643-9E2D-D0BFB3F1AB87}" type="presParOf" srcId="{405AC717-43E8-4FA5-9A3A-703F1FD97506}" destId="{C80D7D07-AA4C-4B70-AC6C-3A412994308B}" srcOrd="0" destOrd="0" presId="urn:microsoft.com/office/officeart/2005/8/layout/orgChart1"/>
    <dgm:cxn modelId="{5B9FA719-3D80-439B-8227-5FB44C531681}" type="presParOf" srcId="{405AC717-43E8-4FA5-9A3A-703F1FD97506}" destId="{424D40D1-3753-4274-B7E2-3FBF8D9F7C8B}" srcOrd="1" destOrd="0" presId="urn:microsoft.com/office/officeart/2005/8/layout/orgChart1"/>
    <dgm:cxn modelId="{BF2CA420-7ADB-4471-8063-9A81FE823B45}" type="presParOf" srcId="{C1359B3B-70CC-49B7-B8FD-91904F1C5219}" destId="{ADA992BE-B65E-42DC-B1C3-BB17447CFA2F}" srcOrd="1" destOrd="0" presId="urn:microsoft.com/office/officeart/2005/8/layout/orgChart1"/>
    <dgm:cxn modelId="{EA6800D6-3234-4C63-8F16-9E988111C979}" type="presParOf" srcId="{C1359B3B-70CC-49B7-B8FD-91904F1C5219}" destId="{5AAB97DA-709E-4CAB-ACE0-E35600B380A9}" srcOrd="2" destOrd="0" presId="urn:microsoft.com/office/officeart/2005/8/layout/orgChart1"/>
    <dgm:cxn modelId="{EC3EB509-6B69-496E-90F6-3FE1BC8B37F4}" type="presParOf" srcId="{C624C5E8-5A7F-4419-A364-A0EF8A75FFF2}" destId="{949AC0E5-6DED-4E58-BBB9-DA5749FDA2C8}" srcOrd="4" destOrd="0" presId="urn:microsoft.com/office/officeart/2005/8/layout/orgChart1"/>
    <dgm:cxn modelId="{AE56B531-9B80-4042-B7D7-7B7D75484C76}" type="presParOf" srcId="{C624C5E8-5A7F-4419-A364-A0EF8A75FFF2}" destId="{1FC6DDD7-9793-4D00-BA66-4895AE7BBB0D}" srcOrd="5" destOrd="0" presId="urn:microsoft.com/office/officeart/2005/8/layout/orgChart1"/>
    <dgm:cxn modelId="{5A0C685B-954D-40D3-84CF-DC3ABA783E49}" type="presParOf" srcId="{1FC6DDD7-9793-4D00-BA66-4895AE7BBB0D}" destId="{572A52B5-16E8-4C27-914B-6B1079726807}" srcOrd="0" destOrd="0" presId="urn:microsoft.com/office/officeart/2005/8/layout/orgChart1"/>
    <dgm:cxn modelId="{7679C628-9749-465A-B8EA-10FC24BD7AE7}" type="presParOf" srcId="{572A52B5-16E8-4C27-914B-6B1079726807}" destId="{F98BBD2B-A2BD-4B86-9BFD-C68DD6EA2E3D}" srcOrd="0" destOrd="0" presId="urn:microsoft.com/office/officeart/2005/8/layout/orgChart1"/>
    <dgm:cxn modelId="{121E29DB-BDFE-4824-A38A-5A5F6DCAAADD}" type="presParOf" srcId="{572A52B5-16E8-4C27-914B-6B1079726807}" destId="{F64FCE8F-E386-4AD9-8E1A-4EB83B138F6B}" srcOrd="1" destOrd="0" presId="urn:microsoft.com/office/officeart/2005/8/layout/orgChart1"/>
    <dgm:cxn modelId="{13C33D06-CBC7-41DD-9F46-0222F09891D3}" type="presParOf" srcId="{1FC6DDD7-9793-4D00-BA66-4895AE7BBB0D}" destId="{7839B3EC-A38E-4376-881E-D381BFC7AB20}" srcOrd="1" destOrd="0" presId="urn:microsoft.com/office/officeart/2005/8/layout/orgChart1"/>
    <dgm:cxn modelId="{B6461CF1-00A8-4099-9963-432AE29BD1D7}" type="presParOf" srcId="{1FC6DDD7-9793-4D00-BA66-4895AE7BBB0D}" destId="{3F090FC1-DA0C-43BF-993A-D60FC1D1700A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AC0E5-6DED-4E58-BBB9-DA5749FDA2C8}">
      <dsp:nvSpPr>
        <dsp:cNvPr id="0" name=""/>
        <dsp:cNvSpPr/>
      </dsp:nvSpPr>
      <dsp:spPr>
        <a:xfrm>
          <a:off x="4557257" y="660189"/>
          <a:ext cx="457321" cy="2039090"/>
        </a:xfrm>
        <a:custGeom>
          <a:avLst/>
          <a:gdLst/>
          <a:ahLst/>
          <a:cxnLst/>
          <a:rect l="0" t="0" r="0" b="0"/>
          <a:pathLst>
            <a:path>
              <a:moveTo>
                <a:pt x="457321" y="0"/>
              </a:moveTo>
              <a:lnTo>
                <a:pt x="457321" y="2039090"/>
              </a:lnTo>
              <a:lnTo>
                <a:pt x="0" y="2039090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42E6E-72B9-4F8E-AE32-50D1745532B1}">
      <dsp:nvSpPr>
        <dsp:cNvPr id="0" name=""/>
        <dsp:cNvSpPr/>
      </dsp:nvSpPr>
      <dsp:spPr>
        <a:xfrm>
          <a:off x="5014579" y="660189"/>
          <a:ext cx="768941" cy="873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3101"/>
              </a:lnTo>
              <a:lnTo>
                <a:pt x="768941" y="873101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007299-C0CB-4C11-A28F-60BA1047ADAD}">
      <dsp:nvSpPr>
        <dsp:cNvPr id="0" name=""/>
        <dsp:cNvSpPr/>
      </dsp:nvSpPr>
      <dsp:spPr>
        <a:xfrm>
          <a:off x="4315338" y="660189"/>
          <a:ext cx="699240" cy="882774"/>
        </a:xfrm>
        <a:custGeom>
          <a:avLst/>
          <a:gdLst/>
          <a:ahLst/>
          <a:cxnLst/>
          <a:rect l="0" t="0" r="0" b="0"/>
          <a:pathLst>
            <a:path>
              <a:moveTo>
                <a:pt x="699240" y="0"/>
              </a:moveTo>
              <a:lnTo>
                <a:pt x="699240" y="882774"/>
              </a:lnTo>
              <a:lnTo>
                <a:pt x="0" y="882774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71112D-D2DB-4710-B566-DC289D7A77D7}">
      <dsp:nvSpPr>
        <dsp:cNvPr id="0" name=""/>
        <dsp:cNvSpPr/>
      </dsp:nvSpPr>
      <dsp:spPr>
        <a:xfrm>
          <a:off x="5014579" y="660189"/>
          <a:ext cx="3502208" cy="3268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4033"/>
              </a:lnTo>
              <a:lnTo>
                <a:pt x="3502208" y="3034033"/>
              </a:lnTo>
              <a:lnTo>
                <a:pt x="3502208" y="326860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D27586-6E27-4513-80D8-FF7B18C017A0}">
      <dsp:nvSpPr>
        <dsp:cNvPr id="0" name=""/>
        <dsp:cNvSpPr/>
      </dsp:nvSpPr>
      <dsp:spPr>
        <a:xfrm>
          <a:off x="4968859" y="660189"/>
          <a:ext cx="91440" cy="327951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44946"/>
              </a:lnTo>
              <a:lnTo>
                <a:pt x="68059" y="3044946"/>
              </a:lnTo>
              <a:lnTo>
                <a:pt x="68059" y="3279516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508B00-E431-492F-BE81-A32F52FC1F1F}">
      <dsp:nvSpPr>
        <dsp:cNvPr id="0" name=""/>
        <dsp:cNvSpPr/>
      </dsp:nvSpPr>
      <dsp:spPr>
        <a:xfrm>
          <a:off x="1248401" y="660189"/>
          <a:ext cx="3766177" cy="3268603"/>
        </a:xfrm>
        <a:custGeom>
          <a:avLst/>
          <a:gdLst/>
          <a:ahLst/>
          <a:cxnLst/>
          <a:rect l="0" t="0" r="0" b="0"/>
          <a:pathLst>
            <a:path>
              <a:moveTo>
                <a:pt x="3766177" y="0"/>
              </a:moveTo>
              <a:lnTo>
                <a:pt x="3766177" y="3034033"/>
              </a:lnTo>
              <a:lnTo>
                <a:pt x="0" y="3034033"/>
              </a:lnTo>
              <a:lnTo>
                <a:pt x="0" y="3268603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E0C454-2BCC-425D-8314-E6F5D06D6CAB}">
      <dsp:nvSpPr>
        <dsp:cNvPr id="0" name=""/>
        <dsp:cNvSpPr/>
      </dsp:nvSpPr>
      <dsp:spPr>
        <a:xfrm>
          <a:off x="4055692" y="180092"/>
          <a:ext cx="1917773" cy="480096"/>
        </a:xfrm>
        <a:prstGeom prst="rect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Директор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55692" y="180092"/>
        <a:ext cx="1917773" cy="480096"/>
      </dsp:txXfrm>
    </dsp:sp>
    <dsp:sp modelId="{0C5A16C6-F069-46FA-B310-5BC4896A412F}">
      <dsp:nvSpPr>
        <dsp:cNvPr id="0" name=""/>
        <dsp:cNvSpPr/>
      </dsp:nvSpPr>
      <dsp:spPr>
        <a:xfrm>
          <a:off x="0" y="3928792"/>
          <a:ext cx="2496802" cy="1116997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 организации закупок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(7 человек)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928792"/>
        <a:ext cx="2496802" cy="1116997"/>
      </dsp:txXfrm>
    </dsp:sp>
    <dsp:sp modelId="{A180836F-0FEA-4230-94EA-471E1D53EB42}">
      <dsp:nvSpPr>
        <dsp:cNvPr id="0" name=""/>
        <dsp:cNvSpPr/>
      </dsp:nvSpPr>
      <dsp:spPr>
        <a:xfrm>
          <a:off x="3842513" y="3939705"/>
          <a:ext cx="2388811" cy="1116997"/>
        </a:xfrm>
        <a:prstGeom prst="rect">
          <a:avLst/>
        </a:prstGeom>
        <a:solidFill>
          <a:schemeClr val="accent2">
            <a:lumMod val="20000"/>
            <a:lumOff val="80000"/>
            <a:alpha val="7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 правового и методологического обеспечения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(3 человека)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42513" y="3939705"/>
        <a:ext cx="2388811" cy="1116997"/>
      </dsp:txXfrm>
    </dsp:sp>
    <dsp:sp modelId="{90BF4A82-2655-4B66-9016-41655F64AC8B}">
      <dsp:nvSpPr>
        <dsp:cNvPr id="0" name=""/>
        <dsp:cNvSpPr/>
      </dsp:nvSpPr>
      <dsp:spPr>
        <a:xfrm>
          <a:off x="6795315" y="3928792"/>
          <a:ext cx="3442944" cy="1116997"/>
        </a:xfrm>
        <a:prstGeom prst="rect">
          <a:avLst/>
        </a:prstGeom>
        <a:solidFill>
          <a:schemeClr val="accent2">
            <a:lumMod val="20000"/>
            <a:lumOff val="80000"/>
            <a:alpha val="7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Отдел мониторинга и информационно-аналитического сопровождения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(3 человека)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95315" y="3928792"/>
        <a:ext cx="3442944" cy="1116997"/>
      </dsp:txXfrm>
    </dsp:sp>
    <dsp:sp modelId="{DE7D7593-A4EA-4CC6-A06E-7E3F734A0A55}">
      <dsp:nvSpPr>
        <dsp:cNvPr id="0" name=""/>
        <dsp:cNvSpPr/>
      </dsp:nvSpPr>
      <dsp:spPr>
        <a:xfrm>
          <a:off x="1383778" y="1161140"/>
          <a:ext cx="2931560" cy="763646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Заместитель директора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83778" y="1161140"/>
        <a:ext cx="2931560" cy="763646"/>
      </dsp:txXfrm>
    </dsp:sp>
    <dsp:sp modelId="{C80D7D07-AA4C-4B70-AC6C-3A412994308B}">
      <dsp:nvSpPr>
        <dsp:cNvPr id="0" name=""/>
        <dsp:cNvSpPr/>
      </dsp:nvSpPr>
      <dsp:spPr>
        <a:xfrm>
          <a:off x="5783520" y="1133243"/>
          <a:ext cx="3349205" cy="800094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Заместитель директора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83520" y="1133243"/>
        <a:ext cx="3349205" cy="800094"/>
      </dsp:txXfrm>
    </dsp:sp>
    <dsp:sp modelId="{F98BBD2B-A2BD-4B86-9BFD-C68DD6EA2E3D}">
      <dsp:nvSpPr>
        <dsp:cNvPr id="0" name=""/>
        <dsp:cNvSpPr/>
      </dsp:nvSpPr>
      <dsp:spPr>
        <a:xfrm>
          <a:off x="2030139" y="2312083"/>
          <a:ext cx="2527117" cy="774392"/>
        </a:xfrm>
        <a:prstGeom prst="rect">
          <a:avLst/>
        </a:prstGeom>
        <a:solidFill>
          <a:schemeClr val="accent2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Главный бухгалтер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30139" y="2312083"/>
        <a:ext cx="2527117" cy="7743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0.14871</cdr:x>
      <cdr:y>0.04904</cdr:y>
    </cdr:from>
    <cdr:to>
      <cdr:x>0.36596</cdr:x>
      <cdr:y>0.11132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666987" y="218115"/>
          <a:ext cx="974432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3,03 </a:t>
          </a:r>
          <a:r>
            <a:rPr lang="ru-RU" sz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млрд.р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8D91A-DFA3-429E-9A8D-F24FC85322E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C70ED-0CD0-4C56-BBB1-99E4FBF5C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8641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01B32-4578-4925-9D32-1FADFBDF1A7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6F2CB-A0AD-4497-ACC6-1F92D2FB3D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291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министрация 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5355578" y="6374584"/>
            <a:ext cx="2743200" cy="365125"/>
          </a:xfrm>
        </p:spPr>
        <p:txBody>
          <a:bodyPr/>
          <a:lstStyle/>
          <a:p>
            <a:fld id="{DA674562-2FB9-49AD-8358-88D8ADB2391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1262356" y="2565174"/>
            <a:ext cx="10929644" cy="3422931"/>
          </a:xfrm>
        </p:spPr>
        <p:txBody>
          <a:bodyPr/>
          <a:lstStyle>
            <a:lvl1pPr marL="0" indent="0" algn="ctr">
              <a:buFontTx/>
              <a:buNone/>
              <a:defRPr baseline="0"/>
            </a:lvl1pPr>
          </a:lstStyle>
          <a:p>
            <a:pPr lvl="0"/>
            <a:r>
              <a:rPr lang="ru-RU" dirty="0" smtClean="0"/>
              <a:t>Описание презентации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473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министрация 2 рису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262356" y="1033371"/>
            <a:ext cx="10929644" cy="1325563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674562-2FB9-49AD-8358-88D8ADB2391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2" hasCustomPrompt="1"/>
          </p:nvPr>
        </p:nvSpPr>
        <p:spPr>
          <a:xfrm>
            <a:off x="1262356" y="2674596"/>
            <a:ext cx="5028526" cy="3495563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r>
              <a:rPr lang="ru-RU" dirty="0" smtClean="0"/>
              <a:t>Рисунок 1</a:t>
            </a:r>
            <a:endParaRPr lang="ru-RU" dirty="0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7163474" y="2672194"/>
            <a:ext cx="5028526" cy="349796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dirty="0" smtClean="0"/>
              <a:t>Рисунок 2</a:t>
            </a:r>
            <a:endParaRPr lang="ru-RU" dirty="0"/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8045786" y="6170159"/>
            <a:ext cx="3739983" cy="404813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 smtClean="0"/>
              <a:t>Подпись рисунка</a:t>
            </a:r>
          </a:p>
          <a:p>
            <a:pPr lvl="0"/>
            <a:endParaRPr lang="ru-RU" dirty="0" smtClean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1495882" y="5590249"/>
            <a:ext cx="3713163" cy="420687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ru-RU" dirty="0" smtClean="0"/>
              <a:t>Подпись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266022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министрация 2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674562-2FB9-49AD-8358-88D8ADB2391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Диаграмма 5"/>
          <p:cNvSpPr>
            <a:spLocks noGrp="1"/>
          </p:cNvSpPr>
          <p:nvPr>
            <p:ph type="chart" sz="quarter" idx="12" hasCustomPrompt="1"/>
          </p:nvPr>
        </p:nvSpPr>
        <p:spPr>
          <a:xfrm>
            <a:off x="838200" y="1878013"/>
            <a:ext cx="5001552" cy="358457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dirty="0" smtClean="0"/>
              <a:t>Диаграмма</a:t>
            </a:r>
            <a:endParaRPr lang="ru-RU" dirty="0"/>
          </a:p>
        </p:txBody>
      </p:sp>
      <p:sp>
        <p:nvSpPr>
          <p:cNvPr id="7" name="Диаграмма 5"/>
          <p:cNvSpPr>
            <a:spLocks noGrp="1"/>
          </p:cNvSpPr>
          <p:nvPr>
            <p:ph type="chart" sz="quarter" idx="13" hasCustomPrompt="1"/>
          </p:nvPr>
        </p:nvSpPr>
        <p:spPr>
          <a:xfrm>
            <a:off x="6352248" y="1878013"/>
            <a:ext cx="5001552" cy="3584575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ru-RU" dirty="0" smtClean="0"/>
              <a:t>Диаграмма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1482394" y="5607051"/>
            <a:ext cx="3713163" cy="420687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ru-RU" dirty="0" smtClean="0"/>
              <a:t>Подпись диаграммы</a:t>
            </a:r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996442" y="5607051"/>
            <a:ext cx="3713163" cy="420687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ru-RU" dirty="0" smtClean="0"/>
              <a:t>Подпись диаграммы</a:t>
            </a:r>
          </a:p>
        </p:txBody>
      </p:sp>
    </p:spTree>
    <p:extLst>
      <p:ext uri="{BB962C8B-B14F-4D97-AF65-F5344CB8AC3E}">
        <p14:creationId xmlns:p14="http://schemas.microsoft.com/office/powerpoint/2010/main" val="164691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министраци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674562-2FB9-49AD-8358-88D8ADB2391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Диаграмма 5"/>
          <p:cNvSpPr>
            <a:spLocks noGrp="1"/>
          </p:cNvSpPr>
          <p:nvPr>
            <p:ph type="chart" sz="quarter" idx="12" hasCustomPrompt="1"/>
          </p:nvPr>
        </p:nvSpPr>
        <p:spPr>
          <a:xfrm>
            <a:off x="838200" y="1878013"/>
            <a:ext cx="10515600" cy="358457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dirty="0" smtClean="0"/>
              <a:t>Диаграмма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2782093" y="5612199"/>
            <a:ext cx="6627813" cy="489196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ru-RU" dirty="0" smtClean="0"/>
              <a:t>Подпись диаграммы</a:t>
            </a:r>
          </a:p>
        </p:txBody>
      </p:sp>
    </p:spTree>
    <p:extLst>
      <p:ext uri="{BB962C8B-B14F-4D97-AF65-F5344CB8AC3E}">
        <p14:creationId xmlns:p14="http://schemas.microsoft.com/office/powerpoint/2010/main" val="3617065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министрация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674562-2FB9-49AD-8358-88D8ADB2391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797050"/>
            <a:ext cx="10515600" cy="3697288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dirty="0" smtClean="0"/>
              <a:t>Рисунок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2612231" y="5600700"/>
            <a:ext cx="6967538" cy="493713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ru-RU" dirty="0" smtClean="0"/>
              <a:t>Подпись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342624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министрация Те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674562-2FB9-49AD-8358-88D8ADB23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878013"/>
            <a:ext cx="10515600" cy="3608387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ru-RU" dirty="0" smtClean="0"/>
              <a:t>Основной 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33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674562-2FB9-49AD-8358-88D8ADB23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942593"/>
            <a:ext cx="5473588" cy="35199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 dirty="0" smtClean="0"/>
              <a:t>Рисунок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546850" y="1933575"/>
            <a:ext cx="4806950" cy="35290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1718412" y="5577744"/>
            <a:ext cx="3713163" cy="420687"/>
          </a:xfrm>
        </p:spPr>
        <p:txBody>
          <a:bodyPr/>
          <a:lstStyle>
            <a:lvl1pPr marL="0" indent="0" algn="ctr">
              <a:buNone/>
              <a:defRPr baseline="0"/>
            </a:lvl1pPr>
          </a:lstStyle>
          <a:p>
            <a:pPr lvl="0"/>
            <a:r>
              <a:rPr lang="ru-RU" dirty="0" smtClean="0"/>
              <a:t>Подпись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5905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-1" y="0"/>
            <a:ext cx="930584" cy="1762551"/>
          </a:xfrm>
          <a:prstGeom prst="rect">
            <a:avLst/>
          </a:prstGeom>
          <a:solidFill>
            <a:srgbClr val="EB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2356" y="948829"/>
            <a:ext cx="109296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62356" y="2403741"/>
            <a:ext cx="10929644" cy="35389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593454" y="637458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4562-2FB9-49AD-8358-88D8ADB2391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0" y="3714"/>
            <a:ext cx="769242" cy="864658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 userDrawn="1"/>
        </p:nvCxnSpPr>
        <p:spPr>
          <a:xfrm>
            <a:off x="1262356" y="835663"/>
            <a:ext cx="10929644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593454" y="0"/>
            <a:ext cx="7638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ГОРОДА</a:t>
            </a:r>
            <a:r>
              <a:rPr lang="ru-RU" sz="24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СОЧИ</a:t>
            </a: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9" t="425" r="48403" b="-425"/>
          <a:stretch/>
        </p:blipFill>
        <p:spPr>
          <a:xfrm>
            <a:off x="0" y="1316332"/>
            <a:ext cx="930583" cy="5222580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0" y="5899150"/>
            <a:ext cx="930584" cy="958850"/>
          </a:xfrm>
          <a:prstGeom prst="rect">
            <a:avLst/>
          </a:prstGeom>
          <a:solidFill>
            <a:srgbClr val="EB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екст 7"/>
          <p:cNvSpPr txBox="1">
            <a:spLocks/>
          </p:cNvSpPr>
          <p:nvPr userDrawn="1"/>
        </p:nvSpPr>
        <p:spPr>
          <a:xfrm>
            <a:off x="1262357" y="379576"/>
            <a:ext cx="10929644" cy="423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муниципальных закупок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2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2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sochicentr.torg@mail.ru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umz@sochiadm.ru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743" y="1241617"/>
            <a:ext cx="10929644" cy="388593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Централизация закупок по нормам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Закона № 223-ФЗ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 в муниципальном образовании городской округ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город-курорт Сочи Краснодарского края</a:t>
            </a:r>
            <a:endParaRPr lang="ru-RU" sz="4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674562-2FB9-49AD-8358-88D8ADB23915}" type="slidenum">
              <a:rPr lang="ru-RU" smtClean="0"/>
              <a:t>1</a:t>
            </a:fld>
            <a:endParaRPr lang="ru-RU" dirty="0"/>
          </a:p>
        </p:txBody>
      </p:sp>
      <p:sp>
        <p:nvSpPr>
          <p:cNvPr id="4" name="Текст 6"/>
          <p:cNvSpPr txBox="1">
            <a:spLocks/>
          </p:cNvSpPr>
          <p:nvPr/>
        </p:nvSpPr>
        <p:spPr>
          <a:xfrm>
            <a:off x="8937171" y="5197346"/>
            <a:ext cx="3254829" cy="1542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</a:t>
            </a:r>
          </a:p>
          <a:p>
            <a:pPr algn="l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Ярыш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Кирилл Григорьевич</a:t>
            </a:r>
          </a:p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муниципальных закупок администрации муниципального образования городской округ город-курорт Сочи Краснодарского края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7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4911809" y="6492875"/>
            <a:ext cx="2743200" cy="365125"/>
          </a:xfrm>
        </p:spPr>
        <p:txBody>
          <a:bodyPr/>
          <a:lstStyle/>
          <a:p>
            <a:fld id="{DA674562-2FB9-49AD-8358-88D8ADB23915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521603" y="3114416"/>
            <a:ext cx="5091738" cy="846829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Сложившаяся практика проведения закупок у единственного поставщика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521603" y="2075367"/>
            <a:ext cx="5122846" cy="846829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Многообразие электронных площадок для проведения закупок в электронной форме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4537157" y="5240129"/>
            <a:ext cx="5091738" cy="100480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Децентрализованная система регулирования закупок (установлены только общие принципы работы заказчиков)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4521603" y="4147759"/>
            <a:ext cx="5091738" cy="844425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единых правил организации и проведения закупок для заказчиков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2351314" y="1135819"/>
            <a:ext cx="8621486" cy="451051"/>
          </a:xfrm>
          <a:prstGeom prst="rect">
            <a:avLst/>
          </a:prstGeom>
          <a:solidFill>
            <a:schemeClr val="accent2"/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закупок по нормам Закона № 223-ФЗ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 Сочи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года 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ctangle 32"/>
          <p:cNvSpPr>
            <a:spLocks noChangeArrowheads="1"/>
          </p:cNvSpPr>
          <p:nvPr/>
        </p:nvSpPr>
        <p:spPr bwMode="auto">
          <a:xfrm flipH="1">
            <a:off x="3485536" y="2288408"/>
            <a:ext cx="476668" cy="4207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4" name="Прямая соединительная линия 3"/>
          <p:cNvCxnSpPr>
            <a:endCxn id="15" idx="1"/>
          </p:cNvCxnSpPr>
          <p:nvPr/>
        </p:nvCxnSpPr>
        <p:spPr>
          <a:xfrm>
            <a:off x="3962204" y="2498781"/>
            <a:ext cx="559399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Rectangle 32"/>
          <p:cNvSpPr>
            <a:spLocks noChangeArrowheads="1"/>
          </p:cNvSpPr>
          <p:nvPr/>
        </p:nvSpPr>
        <p:spPr bwMode="auto">
          <a:xfrm flipH="1">
            <a:off x="3485536" y="3320549"/>
            <a:ext cx="476668" cy="4207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962204" y="3537831"/>
            <a:ext cx="559399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Rectangle 32"/>
          <p:cNvSpPr>
            <a:spLocks noChangeArrowheads="1"/>
          </p:cNvSpPr>
          <p:nvPr/>
        </p:nvSpPr>
        <p:spPr bwMode="auto">
          <a:xfrm flipH="1">
            <a:off x="3485536" y="4352690"/>
            <a:ext cx="476668" cy="4207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962203" y="4563062"/>
            <a:ext cx="559399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Rectangle 32"/>
          <p:cNvSpPr>
            <a:spLocks noChangeArrowheads="1"/>
          </p:cNvSpPr>
          <p:nvPr/>
        </p:nvSpPr>
        <p:spPr bwMode="auto">
          <a:xfrm flipH="1">
            <a:off x="3501090" y="5532155"/>
            <a:ext cx="476668" cy="4207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977758" y="5742528"/>
            <a:ext cx="559399" cy="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4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343" y="805082"/>
            <a:ext cx="10940143" cy="10609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Цели создания муниципального бюджетного учреждения города Сочи «Центр проведения торгов»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5208814" y="6430981"/>
            <a:ext cx="2743200" cy="365125"/>
          </a:xfrm>
        </p:spPr>
        <p:txBody>
          <a:bodyPr/>
          <a:lstStyle/>
          <a:p>
            <a:fld id="{DA674562-2FB9-49AD-8358-88D8ADB23915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4"/>
          </p:nvPr>
        </p:nvSpPr>
        <p:spPr>
          <a:xfrm>
            <a:off x="8711284" y="4498166"/>
            <a:ext cx="2931812" cy="714756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закупок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2110925" y="2729582"/>
            <a:ext cx="4469489" cy="435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закупок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2358709" y="4555018"/>
            <a:ext cx="4469489" cy="6010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Экономия средств заказчика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8711284" y="2388646"/>
            <a:ext cx="3339202" cy="901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методологической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заказчикам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900" y="2243673"/>
            <a:ext cx="1359022" cy="1359022"/>
          </a:xfrm>
          <a:prstGeom prst="rect">
            <a:avLst/>
          </a:prstGeom>
          <a:solidFill>
            <a:schemeClr val="bg1">
              <a:alpha val="7000"/>
            </a:schemeClr>
          </a:solidFill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108" y="4192105"/>
            <a:ext cx="1213993" cy="12139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699" y="2376890"/>
            <a:ext cx="1140812" cy="11408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69" y="3989989"/>
            <a:ext cx="1416109" cy="141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61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7958" y="864973"/>
            <a:ext cx="10785482" cy="48650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Этапы создания МБУ г. Сочи «ЦПТ»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5319096" y="6492875"/>
            <a:ext cx="2743200" cy="365125"/>
          </a:xfrm>
        </p:spPr>
        <p:txBody>
          <a:bodyPr/>
          <a:lstStyle/>
          <a:p>
            <a:fld id="{DA674562-2FB9-49AD-8358-88D8ADB23915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255932" y="1548325"/>
            <a:ext cx="4869533" cy="383808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Поручение Главы города Сочи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Копайгородского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175686" y="2239945"/>
            <a:ext cx="7778578" cy="553217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Городского Собрания Сочи от 19.03.2020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29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создании муниципального бюджетного учреждения города Сочи «Центр проведения торгов» 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104560" y="3100974"/>
            <a:ext cx="5172274" cy="369916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организатора торгов - МБУ г. Сочи «ЦПТ»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175686" y="3755240"/>
            <a:ext cx="7778578" cy="577791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Подписание соглашений о передачи отдельных функций по определению поставщиков (подрядчиков, исполнителей)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401666" y="4714766"/>
            <a:ext cx="3040247" cy="692281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бюджетные учреждения г. Сочи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4913766" y="4702896"/>
            <a:ext cx="3040247" cy="692281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унитарные предприятия г. Сочи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8267134" y="4709549"/>
            <a:ext cx="3174827" cy="692281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Автономные некоммерческие организации г. Сочи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022676" y="4527210"/>
            <a:ext cx="10732406" cy="365"/>
          </a:xfrm>
          <a:prstGeom prst="line">
            <a:avLst/>
          </a:prstGeom>
          <a:ln w="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40647" y="4529837"/>
            <a:ext cx="12357" cy="1051704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046825" y="5583438"/>
            <a:ext cx="10732406" cy="365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1755082" y="4527210"/>
            <a:ext cx="0" cy="105433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auto">
          <a:xfrm>
            <a:off x="4790846" y="5894519"/>
            <a:ext cx="3799701" cy="383808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 г. Сочи «ЦПТ»</a:t>
            </a:r>
          </a:p>
        </p:txBody>
      </p:sp>
      <p:cxnSp>
        <p:nvCxnSpPr>
          <p:cNvPr id="28" name="Прямая со стрелкой 27"/>
          <p:cNvCxnSpPr>
            <a:stCxn id="8" idx="2"/>
          </p:cNvCxnSpPr>
          <p:nvPr/>
        </p:nvCxnSpPr>
        <p:spPr>
          <a:xfrm flipH="1">
            <a:off x="6690698" y="1932133"/>
            <a:ext cx="1" cy="3078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6690697" y="2814689"/>
            <a:ext cx="1" cy="3078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6690697" y="3455557"/>
            <a:ext cx="1" cy="3078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6690697" y="5600650"/>
            <a:ext cx="1" cy="3078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425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2356" y="980968"/>
            <a:ext cx="10929644" cy="5730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Структура </a:t>
            </a:r>
            <a:r>
              <a:rPr lang="ru-RU" sz="2800" dirty="0"/>
              <a:t>МБУ г. Сочи «ЦПТ»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5203054" y="6440659"/>
            <a:ext cx="2743200" cy="365125"/>
          </a:xfrm>
        </p:spPr>
        <p:txBody>
          <a:bodyPr/>
          <a:lstStyle/>
          <a:p>
            <a:fld id="{DA674562-2FB9-49AD-8358-88D8ADB23915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828089067"/>
              </p:ext>
            </p:extLst>
          </p:nvPr>
        </p:nvGraphicFramePr>
        <p:xfrm>
          <a:off x="1537729" y="1383958"/>
          <a:ext cx="10238260" cy="523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664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5019604" y="6433859"/>
            <a:ext cx="2743200" cy="365125"/>
          </a:xfrm>
        </p:spPr>
        <p:txBody>
          <a:bodyPr/>
          <a:lstStyle/>
          <a:p>
            <a:fld id="{DA674562-2FB9-49AD-8358-88D8ADB23915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62356" y="815547"/>
            <a:ext cx="10785482" cy="877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2800" dirty="0" smtClean="0"/>
              <a:t>Показатели эффективности реализации оптимизации системы закупок </a:t>
            </a:r>
          </a:p>
          <a:p>
            <a:r>
              <a:rPr lang="ru-RU" sz="2800" dirty="0" smtClean="0"/>
              <a:t>по Федеральному закону № 223-ФЗ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42058" y="195793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города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проведения торгов»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871081" y="2974587"/>
            <a:ext cx="3040247" cy="1178921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заявок заказчиков по итогам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месяцев деятельности учреждения ПРОВЕДЕНО: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62356" y="3145220"/>
            <a:ext cx="297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155 закупок</a:t>
            </a:r>
            <a:endParaRPr 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28936" y="3667577"/>
            <a:ext cx="29064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онкурентными способами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705242" y="3145219"/>
            <a:ext cx="3342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640 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endParaRPr 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49887" y="3670118"/>
            <a:ext cx="29064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бщая сумма закупок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14405" y="2974588"/>
            <a:ext cx="29064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9906" y="4550635"/>
            <a:ext cx="3342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</a:t>
            </a:r>
            <a:r>
              <a:rPr lang="ru-RU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млн.рублей</a:t>
            </a:r>
            <a:endParaRPr 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34255" y="5100615"/>
            <a:ext cx="29064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Экономия средств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4033381" y="3564048"/>
            <a:ext cx="1131743" cy="53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394079" y="4153508"/>
            <a:ext cx="0" cy="4519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1" idx="3"/>
          </p:cNvCxnSpPr>
          <p:nvPr/>
        </p:nvCxnSpPr>
        <p:spPr>
          <a:xfrm>
            <a:off x="7911328" y="3564048"/>
            <a:ext cx="79391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2046323" y="5512065"/>
            <a:ext cx="9217548" cy="22343"/>
          </a:xfrm>
          <a:prstGeom prst="line">
            <a:avLst/>
          </a:prstGeom>
          <a:ln w="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046323" y="5534408"/>
            <a:ext cx="0" cy="803173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4033381" y="5475807"/>
            <a:ext cx="449785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5%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начальной цены договора,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 4 раза больше чем в 2019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2046323" y="6344911"/>
            <a:ext cx="9217548" cy="22343"/>
          </a:xfrm>
          <a:prstGeom prst="line">
            <a:avLst/>
          </a:prstGeom>
          <a:ln w="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1263091" y="5564081"/>
            <a:ext cx="0" cy="803173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45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5075368" y="6479657"/>
            <a:ext cx="2743200" cy="365125"/>
          </a:xfrm>
        </p:spPr>
        <p:txBody>
          <a:bodyPr/>
          <a:lstStyle/>
          <a:p>
            <a:fld id="{DA674562-2FB9-49AD-8358-88D8ADB23915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62356" y="1044147"/>
            <a:ext cx="10785482" cy="610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5100" dirty="0" smtClean="0"/>
              <a:t>Структура закупок города </a:t>
            </a:r>
            <a:r>
              <a:rPr lang="ru-RU" sz="5100" dirty="0"/>
              <a:t>Сочи по </a:t>
            </a:r>
            <a:r>
              <a:rPr lang="ru-RU" sz="5100" dirty="0" smtClean="0"/>
              <a:t>Федеральному </a:t>
            </a:r>
            <a:r>
              <a:rPr lang="ru-RU" sz="5100" dirty="0"/>
              <a:t>закону № 223-ФЗ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51796" y="1678139"/>
            <a:ext cx="29064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46320" y="1821826"/>
            <a:ext cx="29064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76196547"/>
              </p:ext>
            </p:extLst>
          </p:nvPr>
        </p:nvGraphicFramePr>
        <p:xfrm>
          <a:off x="1262356" y="2040204"/>
          <a:ext cx="4485301" cy="4447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364980062"/>
              </p:ext>
            </p:extLst>
          </p:nvPr>
        </p:nvGraphicFramePr>
        <p:xfrm>
          <a:off x="7336654" y="2109462"/>
          <a:ext cx="4485301" cy="4447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932053" y="2109462"/>
            <a:ext cx="9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млрд.р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05555" y="4754691"/>
            <a:ext cx="9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490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млн.р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139882" y="3987047"/>
            <a:ext cx="974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640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млн.р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5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5689981" y="6555596"/>
            <a:ext cx="2743200" cy="365125"/>
          </a:xfrm>
        </p:spPr>
        <p:txBody>
          <a:bodyPr/>
          <a:lstStyle/>
          <a:p>
            <a:fld id="{DA674562-2FB9-49AD-8358-88D8ADB23915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62356" y="815547"/>
            <a:ext cx="10929644" cy="877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2800" dirty="0" smtClean="0"/>
              <a:t>Дополнительные мероприятия в рамках централизации системы закупок</a:t>
            </a:r>
          </a:p>
          <a:p>
            <a:r>
              <a:rPr lang="ru-RU" sz="2800" dirty="0" smtClean="0"/>
              <a:t>по Федеральному закону № 223-ФЗ</a:t>
            </a:r>
            <a:endParaRPr lang="ru-RU" sz="2800" dirty="0"/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4230109" y="3117459"/>
            <a:ext cx="6526448" cy="749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Оптимизирована работа заказчиков на электронной площадке при проведении процедур в электронной форме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4020008" y="2091968"/>
            <a:ext cx="5414340" cy="4091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Определена единая электронная площадка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4114718" y="4557340"/>
            <a:ext cx="7082502" cy="9282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мониторинг закупок на основе разработанных показателей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922" y="4316636"/>
            <a:ext cx="1050502" cy="10505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289" y="3046384"/>
            <a:ext cx="930495" cy="93049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286" y="1780184"/>
            <a:ext cx="1050502" cy="1028781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4153903" y="2804415"/>
            <a:ext cx="5710324" cy="0"/>
          </a:xfrm>
          <a:prstGeom prst="line">
            <a:avLst/>
          </a:prstGeom>
          <a:ln w="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841545" y="1921295"/>
            <a:ext cx="0" cy="953279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149005" y="2874574"/>
            <a:ext cx="4898" cy="1338649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230109" y="4213223"/>
            <a:ext cx="7530163" cy="0"/>
          </a:xfrm>
          <a:prstGeom prst="line">
            <a:avLst/>
          </a:prstGeom>
          <a:ln w="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760272" y="4213223"/>
            <a:ext cx="0" cy="139071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149005" y="5614073"/>
            <a:ext cx="7611267" cy="24714"/>
          </a:xfrm>
          <a:prstGeom prst="line">
            <a:avLst/>
          </a:prstGeom>
          <a:ln w="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009065" y="1921295"/>
            <a:ext cx="2848232" cy="0"/>
          </a:xfrm>
          <a:prstGeom prst="line">
            <a:avLst/>
          </a:prstGeom>
          <a:ln w="0" cap="flat" cmpd="sng" algn="ctr">
            <a:solidFill>
              <a:schemeClr val="accent2"/>
            </a:solidFill>
            <a:prstDash val="lgDash"/>
            <a:round/>
            <a:headEnd type="none" w="med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145" y="5603934"/>
            <a:ext cx="1135775" cy="1135775"/>
          </a:xfrm>
          <a:prstGeom prst="rect">
            <a:avLst/>
          </a:prstGeom>
        </p:spPr>
      </p:pic>
      <p:sp>
        <p:nvSpPr>
          <p:cNvPr id="20" name="Текст 6"/>
          <p:cNvSpPr txBox="1">
            <a:spLocks/>
          </p:cNvSpPr>
          <p:nvPr/>
        </p:nvSpPr>
        <p:spPr>
          <a:xfrm>
            <a:off x="4234854" y="5900874"/>
            <a:ext cx="7082502" cy="5418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контроль закупок предметов роскоши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149004" y="5632653"/>
            <a:ext cx="0" cy="927188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149004" y="6543239"/>
            <a:ext cx="5402769" cy="33204"/>
          </a:xfrm>
          <a:prstGeom prst="line">
            <a:avLst/>
          </a:prstGeom>
          <a:ln w="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98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5161865" y="6492875"/>
            <a:ext cx="2743200" cy="365125"/>
          </a:xfrm>
        </p:spPr>
        <p:txBody>
          <a:bodyPr/>
          <a:lstStyle/>
          <a:p>
            <a:fld id="{DA674562-2FB9-49AD-8358-88D8ADB23915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62356" y="815547"/>
            <a:ext cx="10929644" cy="877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ru-RU" sz="2800" dirty="0" smtClean="0"/>
              <a:t>Контактная информация</a:t>
            </a:r>
            <a:endParaRPr lang="ru-RU" sz="2800" dirty="0"/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060601" y="2108858"/>
            <a:ext cx="3746177" cy="1140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муниципальных закупок </a:t>
            </a:r>
          </a:p>
          <a:p>
            <a:pPr algn="l">
              <a:spcBef>
                <a:spcPts val="60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дминистрации муниципального образования городской округ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город-курорт Сочи Краснодарского края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60" y="4975678"/>
            <a:ext cx="410938" cy="41093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60" y="3634883"/>
            <a:ext cx="423548" cy="42354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60" y="4310983"/>
            <a:ext cx="412143" cy="412143"/>
          </a:xfrm>
          <a:prstGeom prst="rect">
            <a:avLst/>
          </a:prstGeom>
        </p:spPr>
      </p:pic>
      <p:sp>
        <p:nvSpPr>
          <p:cNvPr id="15" name="Текст 6"/>
          <p:cNvSpPr txBox="1">
            <a:spLocks/>
          </p:cNvSpPr>
          <p:nvPr/>
        </p:nvSpPr>
        <p:spPr>
          <a:xfrm>
            <a:off x="8071001" y="2093081"/>
            <a:ext cx="3746177" cy="1140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 города Сочи «Центр проведения торгов»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001" y="3632072"/>
            <a:ext cx="423548" cy="40165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703" y="4276758"/>
            <a:ext cx="412143" cy="41214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908" y="4975678"/>
            <a:ext cx="410938" cy="410938"/>
          </a:xfrm>
          <a:prstGeom prst="rect">
            <a:avLst/>
          </a:prstGeom>
        </p:spPr>
      </p:pic>
      <p:sp>
        <p:nvSpPr>
          <p:cNvPr id="20" name="Текст 6"/>
          <p:cNvSpPr txBox="1">
            <a:spLocks/>
          </p:cNvSpPr>
          <p:nvPr/>
        </p:nvSpPr>
        <p:spPr>
          <a:xfrm>
            <a:off x="1719629" y="3674007"/>
            <a:ext cx="1839117" cy="317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8 862 241-81-08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Текст 6"/>
          <p:cNvSpPr txBox="1">
            <a:spLocks/>
          </p:cNvSpPr>
          <p:nvPr/>
        </p:nvSpPr>
        <p:spPr>
          <a:xfrm>
            <a:off x="1719628" y="4323935"/>
            <a:ext cx="2086253" cy="317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umz@sochiadm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.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ru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Текст 6"/>
          <p:cNvSpPr txBox="1">
            <a:spLocks/>
          </p:cNvSpPr>
          <p:nvPr/>
        </p:nvSpPr>
        <p:spPr>
          <a:xfrm>
            <a:off x="1719629" y="4973863"/>
            <a:ext cx="2086252" cy="317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unzakupki_sochi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Текст 6"/>
          <p:cNvSpPr txBox="1">
            <a:spLocks/>
          </p:cNvSpPr>
          <p:nvPr/>
        </p:nvSpPr>
        <p:spPr>
          <a:xfrm>
            <a:off x="8643532" y="4973863"/>
            <a:ext cx="1764976" cy="317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bu_tspt_sochi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478" y="5639168"/>
            <a:ext cx="537620" cy="44392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964" y="5618027"/>
            <a:ext cx="537620" cy="443929"/>
          </a:xfrm>
          <a:prstGeom prst="rect">
            <a:avLst/>
          </a:prstGeom>
        </p:spPr>
      </p:pic>
      <p:sp>
        <p:nvSpPr>
          <p:cNvPr id="26" name="Текст 6"/>
          <p:cNvSpPr txBox="1">
            <a:spLocks/>
          </p:cNvSpPr>
          <p:nvPr/>
        </p:nvSpPr>
        <p:spPr>
          <a:xfrm>
            <a:off x="8551584" y="5639167"/>
            <a:ext cx="3640416" cy="7623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354000, 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Сочи,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Пластунская 50/2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Текст 6"/>
          <p:cNvSpPr txBox="1">
            <a:spLocks/>
          </p:cNvSpPr>
          <p:nvPr/>
        </p:nvSpPr>
        <p:spPr>
          <a:xfrm>
            <a:off x="1719628" y="5681097"/>
            <a:ext cx="3549058" cy="317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354061, 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Сочи, ул.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Советская 26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643532" y="4310983"/>
            <a:ext cx="2477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sochicentr.torg@mail.ru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51584" y="3648235"/>
            <a:ext cx="1814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+7 963 16 17 333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84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дминистрация Сочи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CCCCCC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10277</TotalTime>
  <Words>413</Words>
  <Application>Microsoft Office PowerPoint</Application>
  <PresentationFormat>Широкоэкранный</PresentationFormat>
  <Paragraphs>88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Администрация Сочи</vt:lpstr>
      <vt:lpstr>Централизация закупок по нормам  Закона № 223-ФЗ  в муниципальном образовании городской округ  город-курорт Сочи Краснодарского края</vt:lpstr>
      <vt:lpstr>Презентация PowerPoint</vt:lpstr>
      <vt:lpstr>Цели создания муниципального бюджетного учреждения города Сочи «Центр проведения торгов»</vt:lpstr>
      <vt:lpstr>Этапы создания МБУ г. Сочи «ЦПТ»</vt:lpstr>
      <vt:lpstr>Структура МБУ г. Сочи «ЦПТ»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Ивченко Владислав Сергеевич</dc:creator>
  <cp:lastModifiedBy>Нетребко Ксения Артуровна</cp:lastModifiedBy>
  <cp:revision>131</cp:revision>
  <cp:lastPrinted>2021-01-20T07:30:54Z</cp:lastPrinted>
  <dcterms:created xsi:type="dcterms:W3CDTF">2020-10-06T12:59:06Z</dcterms:created>
  <dcterms:modified xsi:type="dcterms:W3CDTF">2021-04-08T09:40:53Z</dcterms:modified>
</cp:coreProperties>
</file>