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8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07C80-9487-4988-9FFC-B520F8544D05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9355-087A-4C07-B7E5-77B991DFCD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233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07C80-9487-4988-9FFC-B520F8544D05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9355-087A-4C07-B7E5-77B991DFCD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383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07C80-9487-4988-9FFC-B520F8544D05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9355-087A-4C07-B7E5-77B991DFCD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1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07C80-9487-4988-9FFC-B520F8544D05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9355-087A-4C07-B7E5-77B991DFCD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457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07C80-9487-4988-9FFC-B520F8544D05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9355-087A-4C07-B7E5-77B991DFCD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467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07C80-9487-4988-9FFC-B520F8544D05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9355-087A-4C07-B7E5-77B991DFCD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7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07C80-9487-4988-9FFC-B520F8544D05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9355-087A-4C07-B7E5-77B991DFCD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821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07C80-9487-4988-9FFC-B520F8544D05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9355-087A-4C07-B7E5-77B991DFCD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494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07C80-9487-4988-9FFC-B520F8544D05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9355-087A-4C07-B7E5-77B991DFCD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36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07C80-9487-4988-9FFC-B520F8544D05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9355-087A-4C07-B7E5-77B991DFCD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573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07C80-9487-4988-9FFC-B520F8544D05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9355-087A-4C07-B7E5-77B991DFCD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72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07C80-9487-4988-9FFC-B520F8544D05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49355-087A-4C07-B7E5-77B991DFCD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1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222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359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69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401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12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879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Широкоэкранный</PresentationFormat>
  <Paragraphs>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Окулевич Артур Сергеевич</dc:creator>
  <cp:lastModifiedBy>Окулевич Артур Сергеевич</cp:lastModifiedBy>
  <cp:revision>6</cp:revision>
  <dcterms:created xsi:type="dcterms:W3CDTF">2021-12-01T12:38:38Z</dcterms:created>
  <dcterms:modified xsi:type="dcterms:W3CDTF">2021-12-02T05:29:45Z</dcterms:modified>
</cp:coreProperties>
</file>