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82" r:id="rId4"/>
    <p:sldId id="290" r:id="rId5"/>
    <p:sldId id="279" r:id="rId6"/>
    <p:sldId id="280" r:id="rId7"/>
    <p:sldId id="285" r:id="rId8"/>
    <p:sldId id="284" r:id="rId9"/>
    <p:sldId id="286" r:id="rId10"/>
    <p:sldId id="288" r:id="rId11"/>
    <p:sldId id="289" r:id="rId12"/>
    <p:sldId id="281" r:id="rId13"/>
    <p:sldId id="273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ениамин" initials="В" lastIdx="2" clrIdx="0">
    <p:extLst>
      <p:ext uri="{19B8F6BF-5375-455C-9EA6-DF929625EA0E}">
        <p15:presenceInfo xmlns:p15="http://schemas.microsoft.com/office/powerpoint/2012/main" userId="Вениамин" providerId="None"/>
      </p:ext>
    </p:extLst>
  </p:cmAuthor>
  <p:cmAuthor id="2" name="Жила Николай Александрович" initials="ЖНА" lastIdx="1" clrIdx="1">
    <p:extLst>
      <p:ext uri="{19B8F6BF-5375-455C-9EA6-DF929625EA0E}">
        <p15:presenceInfo xmlns:p15="http://schemas.microsoft.com/office/powerpoint/2012/main" userId="S-1-5-21-4252796151-2055970554-428867027-49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CF4D"/>
    <a:srgbClr val="CCFFFF"/>
    <a:srgbClr val="CD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588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710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246" y="0"/>
            <a:ext cx="2945659" cy="498710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defRPr sz="1100"/>
            </a:lvl1pPr>
          </a:lstStyle>
          <a:p>
            <a:fld id="{BDE8C867-88F3-400F-805E-2F42867192F5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518"/>
            <a:ext cx="2945659" cy="498708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246" y="9429518"/>
            <a:ext cx="2945659" cy="498708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defRPr sz="1100"/>
            </a:lvl1pPr>
          </a:lstStyle>
          <a:p>
            <a:fld id="{64D6E31B-4CF9-495A-8084-2F66A49DA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171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710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8710"/>
          </a:xfrm>
          <a:prstGeom prst="rect">
            <a:avLst/>
          </a:prstGeom>
        </p:spPr>
        <p:txBody>
          <a:bodyPr vert="horz" lIns="80284" tIns="40142" rIns="80284" bIns="40142" rtlCol="0"/>
          <a:lstStyle>
            <a:lvl1pPr algn="r">
              <a:defRPr sz="1100"/>
            </a:lvl1pPr>
          </a:lstStyle>
          <a:p>
            <a:fld id="{849825CA-4C4D-42DE-9FC2-46901AE0E8F1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84" tIns="40142" rIns="80284" bIns="4014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60"/>
            <a:ext cx="5438140" cy="3909238"/>
          </a:xfrm>
          <a:prstGeom prst="rect">
            <a:avLst/>
          </a:prstGeom>
        </p:spPr>
        <p:txBody>
          <a:bodyPr vert="horz" lIns="80284" tIns="40142" rIns="80284" bIns="4014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518"/>
            <a:ext cx="2945659" cy="498708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9518"/>
            <a:ext cx="2945659" cy="498708"/>
          </a:xfrm>
          <a:prstGeom prst="rect">
            <a:avLst/>
          </a:prstGeom>
        </p:spPr>
        <p:txBody>
          <a:bodyPr vert="horz" lIns="80284" tIns="40142" rIns="80284" bIns="40142" rtlCol="0" anchor="b"/>
          <a:lstStyle>
            <a:lvl1pPr algn="r">
              <a:defRPr sz="1100"/>
            </a:lvl1pPr>
          </a:lstStyle>
          <a:p>
            <a:fld id="{713E75A4-5C8E-4380-B009-83E73E08AB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6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F3B61-3746-461D-9F4C-18BAA72B47C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580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F3B61-3746-461D-9F4C-18BAA72B47C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318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3F3B61-3746-461D-9F4C-18BAA72B47C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1237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9600" y="274320"/>
            <a:ext cx="109728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11/7/2022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5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896" y="-3043"/>
            <a:ext cx="12191999" cy="6857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12050993" y="1159914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5">
                <a:moveTo>
                  <a:pt x="6666" y="0"/>
                </a:moveTo>
                <a:lnTo>
                  <a:pt x="952" y="3808"/>
                </a:lnTo>
                <a:lnTo>
                  <a:pt x="0" y="6664"/>
                </a:lnTo>
                <a:lnTo>
                  <a:pt x="1904" y="9520"/>
                </a:lnTo>
                <a:lnTo>
                  <a:pt x="2857" y="12376"/>
                </a:lnTo>
                <a:lnTo>
                  <a:pt x="7619" y="14280"/>
                </a:lnTo>
                <a:lnTo>
                  <a:pt x="10476" y="12376"/>
                </a:lnTo>
                <a:lnTo>
                  <a:pt x="13333" y="11424"/>
                </a:lnTo>
                <a:lnTo>
                  <a:pt x="14285" y="6664"/>
                </a:lnTo>
                <a:lnTo>
                  <a:pt x="13333" y="3808"/>
                </a:lnTo>
                <a:lnTo>
                  <a:pt x="10476" y="952"/>
                </a:lnTo>
                <a:lnTo>
                  <a:pt x="666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2138533" y="861003"/>
            <a:ext cx="13335" cy="14604"/>
          </a:xfrm>
          <a:custGeom>
            <a:avLst/>
            <a:gdLst/>
            <a:ahLst/>
            <a:cxnLst/>
            <a:rect l="l" t="t" r="r" b="b"/>
            <a:pathLst>
              <a:path w="13334" h="14605">
                <a:moveTo>
                  <a:pt x="6666" y="0"/>
                </a:moveTo>
                <a:lnTo>
                  <a:pt x="952" y="3808"/>
                </a:lnTo>
                <a:lnTo>
                  <a:pt x="0" y="6665"/>
                </a:lnTo>
                <a:lnTo>
                  <a:pt x="952" y="10466"/>
                </a:lnTo>
                <a:lnTo>
                  <a:pt x="2857" y="13323"/>
                </a:lnTo>
                <a:lnTo>
                  <a:pt x="6666" y="14275"/>
                </a:lnTo>
                <a:lnTo>
                  <a:pt x="9523" y="12370"/>
                </a:lnTo>
                <a:lnTo>
                  <a:pt x="12380" y="11418"/>
                </a:lnTo>
                <a:lnTo>
                  <a:pt x="13333" y="7617"/>
                </a:lnTo>
                <a:lnTo>
                  <a:pt x="12380" y="4761"/>
                </a:lnTo>
                <a:lnTo>
                  <a:pt x="10476" y="952"/>
                </a:lnTo>
                <a:lnTo>
                  <a:pt x="666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1945279" y="966668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5">
                <a:moveTo>
                  <a:pt x="6666" y="0"/>
                </a:moveTo>
                <a:lnTo>
                  <a:pt x="952" y="3808"/>
                </a:lnTo>
                <a:lnTo>
                  <a:pt x="0" y="6665"/>
                </a:lnTo>
                <a:lnTo>
                  <a:pt x="1904" y="10474"/>
                </a:lnTo>
                <a:lnTo>
                  <a:pt x="3809" y="13331"/>
                </a:lnTo>
                <a:lnTo>
                  <a:pt x="7619" y="14275"/>
                </a:lnTo>
                <a:lnTo>
                  <a:pt x="10476" y="13331"/>
                </a:lnTo>
                <a:lnTo>
                  <a:pt x="13333" y="11426"/>
                </a:lnTo>
                <a:lnTo>
                  <a:pt x="14285" y="7617"/>
                </a:lnTo>
                <a:lnTo>
                  <a:pt x="13333" y="4761"/>
                </a:lnTo>
                <a:lnTo>
                  <a:pt x="10476" y="952"/>
                </a:lnTo>
                <a:lnTo>
                  <a:pt x="666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1747262" y="1067572"/>
            <a:ext cx="24130" cy="24130"/>
          </a:xfrm>
          <a:custGeom>
            <a:avLst/>
            <a:gdLst/>
            <a:ahLst/>
            <a:cxnLst/>
            <a:rect l="l" t="t" r="r" b="b"/>
            <a:pathLst>
              <a:path w="24129" h="24130">
                <a:moveTo>
                  <a:pt x="11428" y="0"/>
                </a:moveTo>
                <a:lnTo>
                  <a:pt x="1904" y="5713"/>
                </a:lnTo>
                <a:lnTo>
                  <a:pt x="0" y="12378"/>
                </a:lnTo>
                <a:lnTo>
                  <a:pt x="5714" y="21901"/>
                </a:lnTo>
                <a:lnTo>
                  <a:pt x="12380" y="23805"/>
                </a:lnTo>
                <a:lnTo>
                  <a:pt x="17142" y="21901"/>
                </a:lnTo>
                <a:lnTo>
                  <a:pt x="21904" y="19044"/>
                </a:lnTo>
                <a:lnTo>
                  <a:pt x="23809" y="12378"/>
                </a:lnTo>
                <a:lnTo>
                  <a:pt x="20952" y="7617"/>
                </a:lnTo>
                <a:lnTo>
                  <a:pt x="18095" y="1904"/>
                </a:lnTo>
                <a:lnTo>
                  <a:pt x="11428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1553928" y="1172290"/>
            <a:ext cx="24130" cy="24765"/>
          </a:xfrm>
          <a:custGeom>
            <a:avLst/>
            <a:gdLst/>
            <a:ahLst/>
            <a:cxnLst/>
            <a:rect l="l" t="t" r="r" b="b"/>
            <a:pathLst>
              <a:path w="24129" h="24765">
                <a:moveTo>
                  <a:pt x="11428" y="0"/>
                </a:moveTo>
                <a:lnTo>
                  <a:pt x="6666" y="3807"/>
                </a:lnTo>
                <a:lnTo>
                  <a:pt x="1904" y="6663"/>
                </a:lnTo>
                <a:lnTo>
                  <a:pt x="0" y="13327"/>
                </a:lnTo>
                <a:lnTo>
                  <a:pt x="5714" y="22846"/>
                </a:lnTo>
                <a:lnTo>
                  <a:pt x="12380" y="24750"/>
                </a:lnTo>
                <a:lnTo>
                  <a:pt x="21904" y="19038"/>
                </a:lnTo>
                <a:lnTo>
                  <a:pt x="23809" y="12374"/>
                </a:lnTo>
                <a:lnTo>
                  <a:pt x="18095" y="2855"/>
                </a:lnTo>
                <a:lnTo>
                  <a:pt x="11428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2025279" y="660139"/>
            <a:ext cx="30480" cy="30480"/>
          </a:xfrm>
          <a:custGeom>
            <a:avLst/>
            <a:gdLst/>
            <a:ahLst/>
            <a:cxnLst/>
            <a:rect l="l" t="t" r="r" b="b"/>
            <a:pathLst>
              <a:path w="30479" h="30479">
                <a:moveTo>
                  <a:pt x="14285" y="0"/>
                </a:moveTo>
                <a:lnTo>
                  <a:pt x="8571" y="2856"/>
                </a:lnTo>
                <a:lnTo>
                  <a:pt x="1904" y="6665"/>
                </a:lnTo>
                <a:lnTo>
                  <a:pt x="0" y="14275"/>
                </a:lnTo>
                <a:lnTo>
                  <a:pt x="7619" y="27606"/>
                </a:lnTo>
                <a:lnTo>
                  <a:pt x="15238" y="30463"/>
                </a:lnTo>
                <a:lnTo>
                  <a:pt x="28571" y="22845"/>
                </a:lnTo>
                <a:lnTo>
                  <a:pt x="30476" y="15227"/>
                </a:lnTo>
                <a:lnTo>
                  <a:pt x="27619" y="8570"/>
                </a:lnTo>
                <a:lnTo>
                  <a:pt x="22857" y="1904"/>
                </a:lnTo>
                <a:lnTo>
                  <a:pt x="14285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1830992" y="764852"/>
            <a:ext cx="31750" cy="30480"/>
          </a:xfrm>
          <a:custGeom>
            <a:avLst/>
            <a:gdLst/>
            <a:ahLst/>
            <a:cxnLst/>
            <a:rect l="l" t="t" r="r" b="b"/>
            <a:pathLst>
              <a:path w="31750" h="30479">
                <a:moveTo>
                  <a:pt x="16190" y="0"/>
                </a:moveTo>
                <a:lnTo>
                  <a:pt x="2857" y="7617"/>
                </a:lnTo>
                <a:lnTo>
                  <a:pt x="0" y="15235"/>
                </a:lnTo>
                <a:lnTo>
                  <a:pt x="7619" y="28558"/>
                </a:lnTo>
                <a:lnTo>
                  <a:pt x="15238" y="30463"/>
                </a:lnTo>
                <a:lnTo>
                  <a:pt x="21904" y="27606"/>
                </a:lnTo>
                <a:lnTo>
                  <a:pt x="28571" y="23797"/>
                </a:lnTo>
                <a:lnTo>
                  <a:pt x="31428" y="16187"/>
                </a:lnTo>
                <a:lnTo>
                  <a:pt x="23809" y="2856"/>
                </a:lnTo>
                <a:lnTo>
                  <a:pt x="16190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11636518" y="868350"/>
            <a:ext cx="34925" cy="35560"/>
          </a:xfrm>
          <a:custGeom>
            <a:avLst/>
            <a:gdLst/>
            <a:ahLst/>
            <a:cxnLst/>
            <a:rect l="l" t="t" r="r" b="b"/>
            <a:pathLst>
              <a:path w="34925" h="35559">
                <a:moveTo>
                  <a:pt x="15506" y="0"/>
                </a:moveTo>
                <a:lnTo>
                  <a:pt x="8839" y="2167"/>
                </a:lnTo>
                <a:lnTo>
                  <a:pt x="3511" y="6690"/>
                </a:lnTo>
                <a:lnTo>
                  <a:pt x="505" y="12642"/>
                </a:lnTo>
                <a:lnTo>
                  <a:pt x="0" y="19307"/>
                </a:lnTo>
                <a:lnTo>
                  <a:pt x="2172" y="25973"/>
                </a:lnTo>
                <a:lnTo>
                  <a:pt x="6696" y="31429"/>
                </a:lnTo>
                <a:lnTo>
                  <a:pt x="12648" y="34655"/>
                </a:lnTo>
                <a:lnTo>
                  <a:pt x="19315" y="35205"/>
                </a:lnTo>
                <a:lnTo>
                  <a:pt x="25982" y="32631"/>
                </a:lnTo>
                <a:lnTo>
                  <a:pt x="31309" y="28112"/>
                </a:lnTo>
                <a:lnTo>
                  <a:pt x="34315" y="22163"/>
                </a:lnTo>
                <a:lnTo>
                  <a:pt x="34821" y="15498"/>
                </a:lnTo>
                <a:lnTo>
                  <a:pt x="32648" y="8833"/>
                </a:lnTo>
                <a:lnTo>
                  <a:pt x="28125" y="3511"/>
                </a:lnTo>
                <a:lnTo>
                  <a:pt x="22172" y="507"/>
                </a:lnTo>
                <a:lnTo>
                  <a:pt x="1550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11443263" y="974018"/>
            <a:ext cx="34925" cy="35560"/>
          </a:xfrm>
          <a:custGeom>
            <a:avLst/>
            <a:gdLst/>
            <a:ahLst/>
            <a:cxnLst/>
            <a:rect l="l" t="t" r="r" b="b"/>
            <a:pathLst>
              <a:path w="34925" h="35559">
                <a:moveTo>
                  <a:pt x="15506" y="0"/>
                </a:moveTo>
                <a:lnTo>
                  <a:pt x="8839" y="2172"/>
                </a:lnTo>
                <a:lnTo>
                  <a:pt x="3511" y="6690"/>
                </a:lnTo>
                <a:lnTo>
                  <a:pt x="505" y="12639"/>
                </a:lnTo>
                <a:lnTo>
                  <a:pt x="0" y="19304"/>
                </a:lnTo>
                <a:lnTo>
                  <a:pt x="2172" y="25970"/>
                </a:lnTo>
                <a:lnTo>
                  <a:pt x="6696" y="31425"/>
                </a:lnTo>
                <a:lnTo>
                  <a:pt x="12648" y="34653"/>
                </a:lnTo>
                <a:lnTo>
                  <a:pt x="19315" y="35205"/>
                </a:lnTo>
                <a:lnTo>
                  <a:pt x="25982" y="32635"/>
                </a:lnTo>
                <a:lnTo>
                  <a:pt x="31309" y="28112"/>
                </a:lnTo>
                <a:lnTo>
                  <a:pt x="34315" y="22161"/>
                </a:lnTo>
                <a:lnTo>
                  <a:pt x="34821" y="15495"/>
                </a:lnTo>
                <a:lnTo>
                  <a:pt x="32648" y="8830"/>
                </a:lnTo>
                <a:lnTo>
                  <a:pt x="28125" y="3508"/>
                </a:lnTo>
                <a:lnTo>
                  <a:pt x="22172" y="505"/>
                </a:lnTo>
                <a:lnTo>
                  <a:pt x="1550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11251864" y="1079951"/>
            <a:ext cx="31115" cy="35560"/>
          </a:xfrm>
          <a:custGeom>
            <a:avLst/>
            <a:gdLst/>
            <a:ahLst/>
            <a:cxnLst/>
            <a:rect l="l" t="t" r="r" b="b"/>
            <a:pathLst>
              <a:path w="31115" h="35559">
                <a:moveTo>
                  <a:pt x="15476" y="0"/>
                </a:moveTo>
                <a:lnTo>
                  <a:pt x="7857" y="3808"/>
                </a:lnTo>
                <a:lnTo>
                  <a:pt x="3125" y="7616"/>
                </a:lnTo>
                <a:lnTo>
                  <a:pt x="416" y="12851"/>
                </a:lnTo>
                <a:lnTo>
                  <a:pt x="0" y="18799"/>
                </a:lnTo>
                <a:lnTo>
                  <a:pt x="2142" y="24749"/>
                </a:lnTo>
                <a:lnTo>
                  <a:pt x="6904" y="32367"/>
                </a:lnTo>
                <a:lnTo>
                  <a:pt x="15476" y="35224"/>
                </a:lnTo>
                <a:lnTo>
                  <a:pt x="23095" y="31415"/>
                </a:lnTo>
                <a:lnTo>
                  <a:pt x="27872" y="27606"/>
                </a:lnTo>
                <a:lnTo>
                  <a:pt x="30595" y="22370"/>
                </a:lnTo>
                <a:lnTo>
                  <a:pt x="30997" y="16421"/>
                </a:lnTo>
                <a:lnTo>
                  <a:pt x="28809" y="10474"/>
                </a:lnTo>
                <a:lnTo>
                  <a:pt x="25000" y="2856"/>
                </a:lnTo>
                <a:lnTo>
                  <a:pt x="1547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1036570" y="1165671"/>
            <a:ext cx="73675" cy="7458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2112819" y="361237"/>
            <a:ext cx="29845" cy="30480"/>
          </a:xfrm>
          <a:custGeom>
            <a:avLst/>
            <a:gdLst/>
            <a:ahLst/>
            <a:cxnLst/>
            <a:rect l="l" t="t" r="r" b="b"/>
            <a:pathLst>
              <a:path w="29845" h="30479">
                <a:moveTo>
                  <a:pt x="14285" y="0"/>
                </a:moveTo>
                <a:lnTo>
                  <a:pt x="8571" y="3808"/>
                </a:lnTo>
                <a:lnTo>
                  <a:pt x="1904" y="7617"/>
                </a:lnTo>
                <a:lnTo>
                  <a:pt x="0" y="15235"/>
                </a:lnTo>
                <a:lnTo>
                  <a:pt x="2857" y="21901"/>
                </a:lnTo>
                <a:lnTo>
                  <a:pt x="6666" y="28566"/>
                </a:lnTo>
                <a:lnTo>
                  <a:pt x="14285" y="30471"/>
                </a:lnTo>
                <a:lnTo>
                  <a:pt x="20952" y="26662"/>
                </a:lnTo>
                <a:lnTo>
                  <a:pt x="27619" y="23805"/>
                </a:lnTo>
                <a:lnTo>
                  <a:pt x="29523" y="15235"/>
                </a:lnTo>
                <a:lnTo>
                  <a:pt x="26666" y="8570"/>
                </a:lnTo>
                <a:lnTo>
                  <a:pt x="22857" y="2856"/>
                </a:lnTo>
                <a:lnTo>
                  <a:pt x="14285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11918612" y="466894"/>
            <a:ext cx="32384" cy="30480"/>
          </a:xfrm>
          <a:custGeom>
            <a:avLst/>
            <a:gdLst/>
            <a:ahLst/>
            <a:cxnLst/>
            <a:rect l="l" t="t" r="r" b="b"/>
            <a:pathLst>
              <a:path w="32384" h="30479">
                <a:moveTo>
                  <a:pt x="16190" y="0"/>
                </a:moveTo>
                <a:lnTo>
                  <a:pt x="2857" y="7617"/>
                </a:lnTo>
                <a:lnTo>
                  <a:pt x="0" y="15227"/>
                </a:lnTo>
                <a:lnTo>
                  <a:pt x="4761" y="21893"/>
                </a:lnTo>
                <a:lnTo>
                  <a:pt x="7619" y="28558"/>
                </a:lnTo>
                <a:lnTo>
                  <a:pt x="16190" y="30463"/>
                </a:lnTo>
                <a:lnTo>
                  <a:pt x="22857" y="27606"/>
                </a:lnTo>
                <a:lnTo>
                  <a:pt x="29523" y="23797"/>
                </a:lnTo>
                <a:lnTo>
                  <a:pt x="32381" y="16179"/>
                </a:lnTo>
                <a:lnTo>
                  <a:pt x="28571" y="9514"/>
                </a:lnTo>
                <a:lnTo>
                  <a:pt x="23809" y="1904"/>
                </a:lnTo>
                <a:lnTo>
                  <a:pt x="16190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11726309" y="572559"/>
            <a:ext cx="31750" cy="29845"/>
          </a:xfrm>
          <a:custGeom>
            <a:avLst/>
            <a:gdLst/>
            <a:ahLst/>
            <a:cxnLst/>
            <a:rect l="l" t="t" r="r" b="b"/>
            <a:pathLst>
              <a:path w="31750" h="29845">
                <a:moveTo>
                  <a:pt x="15238" y="0"/>
                </a:moveTo>
                <a:lnTo>
                  <a:pt x="8571" y="2856"/>
                </a:lnTo>
                <a:lnTo>
                  <a:pt x="1904" y="6665"/>
                </a:lnTo>
                <a:lnTo>
                  <a:pt x="0" y="14283"/>
                </a:lnTo>
                <a:lnTo>
                  <a:pt x="7619" y="27606"/>
                </a:lnTo>
                <a:lnTo>
                  <a:pt x="15238" y="29510"/>
                </a:lnTo>
                <a:lnTo>
                  <a:pt x="21904" y="26654"/>
                </a:lnTo>
                <a:lnTo>
                  <a:pt x="28571" y="22845"/>
                </a:lnTo>
                <a:lnTo>
                  <a:pt x="31428" y="14283"/>
                </a:lnTo>
                <a:lnTo>
                  <a:pt x="27619" y="8570"/>
                </a:lnTo>
                <a:lnTo>
                  <a:pt x="22857" y="1904"/>
                </a:lnTo>
                <a:lnTo>
                  <a:pt x="15238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530881" y="675237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5427" y="0"/>
                </a:moveTo>
                <a:lnTo>
                  <a:pt x="8761" y="2035"/>
                </a:lnTo>
                <a:lnTo>
                  <a:pt x="3479" y="6557"/>
                </a:lnTo>
                <a:lnTo>
                  <a:pt x="497" y="12508"/>
                </a:lnTo>
                <a:lnTo>
                  <a:pt x="0" y="19171"/>
                </a:lnTo>
                <a:lnTo>
                  <a:pt x="2173" y="25832"/>
                </a:lnTo>
                <a:lnTo>
                  <a:pt x="6651" y="31159"/>
                </a:lnTo>
                <a:lnTo>
                  <a:pt x="12580" y="34164"/>
                </a:lnTo>
                <a:lnTo>
                  <a:pt x="19238" y="34670"/>
                </a:lnTo>
                <a:lnTo>
                  <a:pt x="25904" y="32498"/>
                </a:lnTo>
                <a:lnTo>
                  <a:pt x="31231" y="27976"/>
                </a:lnTo>
                <a:lnTo>
                  <a:pt x="34237" y="22027"/>
                </a:lnTo>
                <a:lnTo>
                  <a:pt x="34743" y="15364"/>
                </a:lnTo>
                <a:lnTo>
                  <a:pt x="32570" y="8700"/>
                </a:lnTo>
                <a:lnTo>
                  <a:pt x="28046" y="3776"/>
                </a:lnTo>
                <a:lnTo>
                  <a:pt x="22094" y="728"/>
                </a:lnTo>
                <a:lnTo>
                  <a:pt x="15427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1337549" y="780906"/>
            <a:ext cx="34925" cy="34925"/>
          </a:xfrm>
          <a:custGeom>
            <a:avLst/>
            <a:gdLst/>
            <a:ahLst/>
            <a:cxnLst/>
            <a:rect l="l" t="t" r="r" b="b"/>
            <a:pathLst>
              <a:path w="34925" h="34925">
                <a:moveTo>
                  <a:pt x="15506" y="0"/>
                </a:moveTo>
                <a:lnTo>
                  <a:pt x="8839" y="2038"/>
                </a:lnTo>
                <a:lnTo>
                  <a:pt x="3511" y="6556"/>
                </a:lnTo>
                <a:lnTo>
                  <a:pt x="505" y="12505"/>
                </a:lnTo>
                <a:lnTo>
                  <a:pt x="0" y="19170"/>
                </a:lnTo>
                <a:lnTo>
                  <a:pt x="2172" y="25836"/>
                </a:lnTo>
                <a:lnTo>
                  <a:pt x="6696" y="31158"/>
                </a:lnTo>
                <a:lnTo>
                  <a:pt x="12648" y="34161"/>
                </a:lnTo>
                <a:lnTo>
                  <a:pt x="19315" y="34666"/>
                </a:lnTo>
                <a:lnTo>
                  <a:pt x="25982" y="32493"/>
                </a:lnTo>
                <a:lnTo>
                  <a:pt x="31309" y="27975"/>
                </a:lnTo>
                <a:lnTo>
                  <a:pt x="34315" y="22026"/>
                </a:lnTo>
                <a:lnTo>
                  <a:pt x="34821" y="15361"/>
                </a:lnTo>
                <a:lnTo>
                  <a:pt x="32648" y="8696"/>
                </a:lnTo>
                <a:lnTo>
                  <a:pt x="28125" y="3775"/>
                </a:lnTo>
                <a:lnTo>
                  <a:pt x="22172" y="728"/>
                </a:lnTo>
                <a:lnTo>
                  <a:pt x="1550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1146318" y="886705"/>
            <a:ext cx="31115" cy="33020"/>
          </a:xfrm>
          <a:custGeom>
            <a:avLst/>
            <a:gdLst/>
            <a:ahLst/>
            <a:cxnLst/>
            <a:rect l="l" t="t" r="r" b="b"/>
            <a:pathLst>
              <a:path w="31115" h="33019">
                <a:moveTo>
                  <a:pt x="15386" y="0"/>
                </a:moveTo>
                <a:lnTo>
                  <a:pt x="7767" y="3808"/>
                </a:lnTo>
                <a:lnTo>
                  <a:pt x="3392" y="7616"/>
                </a:lnTo>
                <a:lnTo>
                  <a:pt x="625" y="12851"/>
                </a:lnTo>
                <a:lnTo>
                  <a:pt x="0" y="18799"/>
                </a:lnTo>
                <a:lnTo>
                  <a:pt x="2053" y="24749"/>
                </a:lnTo>
                <a:lnTo>
                  <a:pt x="5863" y="29525"/>
                </a:lnTo>
                <a:lnTo>
                  <a:pt x="11101" y="32248"/>
                </a:lnTo>
                <a:lnTo>
                  <a:pt x="17053" y="32650"/>
                </a:lnTo>
                <a:lnTo>
                  <a:pt x="23006" y="30463"/>
                </a:lnTo>
                <a:lnTo>
                  <a:pt x="27782" y="26654"/>
                </a:lnTo>
                <a:lnTo>
                  <a:pt x="30506" y="21418"/>
                </a:lnTo>
                <a:lnTo>
                  <a:pt x="30907" y="15469"/>
                </a:lnTo>
                <a:lnTo>
                  <a:pt x="28720" y="9522"/>
                </a:lnTo>
                <a:lnTo>
                  <a:pt x="24910" y="2856"/>
                </a:lnTo>
                <a:lnTo>
                  <a:pt x="1538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10931887" y="972426"/>
            <a:ext cx="73998" cy="7457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0738003" y="1077674"/>
            <a:ext cx="74628" cy="740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2005547" y="166943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5">
                <a:moveTo>
                  <a:pt x="14806" y="0"/>
                </a:moveTo>
                <a:lnTo>
                  <a:pt x="8303" y="2023"/>
                </a:lnTo>
                <a:lnTo>
                  <a:pt x="3511" y="6385"/>
                </a:lnTo>
                <a:lnTo>
                  <a:pt x="684" y="11982"/>
                </a:lnTo>
                <a:lnTo>
                  <a:pt x="0" y="18293"/>
                </a:lnTo>
                <a:lnTo>
                  <a:pt x="1636" y="24797"/>
                </a:lnTo>
                <a:lnTo>
                  <a:pt x="5595" y="29588"/>
                </a:lnTo>
                <a:lnTo>
                  <a:pt x="11160" y="32415"/>
                </a:lnTo>
                <a:lnTo>
                  <a:pt x="17440" y="33099"/>
                </a:lnTo>
                <a:lnTo>
                  <a:pt x="23541" y="31463"/>
                </a:lnTo>
                <a:lnTo>
                  <a:pt x="28467" y="27104"/>
                </a:lnTo>
                <a:lnTo>
                  <a:pt x="31517" y="21593"/>
                </a:lnTo>
                <a:lnTo>
                  <a:pt x="32247" y="15561"/>
                </a:lnTo>
                <a:lnTo>
                  <a:pt x="30208" y="9641"/>
                </a:lnTo>
                <a:lnTo>
                  <a:pt x="26384" y="4165"/>
                </a:lnTo>
                <a:lnTo>
                  <a:pt x="21041" y="833"/>
                </a:lnTo>
                <a:lnTo>
                  <a:pt x="1480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1811889" y="272561"/>
            <a:ext cx="33020" cy="33655"/>
          </a:xfrm>
          <a:custGeom>
            <a:avLst/>
            <a:gdLst/>
            <a:ahLst/>
            <a:cxnLst/>
            <a:rect l="l" t="t" r="r" b="b"/>
            <a:pathLst>
              <a:path w="33020" h="33654">
                <a:moveTo>
                  <a:pt x="15264" y="0"/>
                </a:moveTo>
                <a:lnTo>
                  <a:pt x="8627" y="2023"/>
                </a:lnTo>
                <a:lnTo>
                  <a:pt x="3747" y="5996"/>
                </a:lnTo>
                <a:lnTo>
                  <a:pt x="720" y="11664"/>
                </a:lnTo>
                <a:lnTo>
                  <a:pt x="0" y="18226"/>
                </a:lnTo>
                <a:lnTo>
                  <a:pt x="2039" y="24876"/>
                </a:lnTo>
                <a:lnTo>
                  <a:pt x="5952" y="29667"/>
                </a:lnTo>
                <a:lnTo>
                  <a:pt x="11494" y="32494"/>
                </a:lnTo>
                <a:lnTo>
                  <a:pt x="17765" y="33179"/>
                </a:lnTo>
                <a:lnTo>
                  <a:pt x="23865" y="31542"/>
                </a:lnTo>
                <a:lnTo>
                  <a:pt x="29192" y="27182"/>
                </a:lnTo>
                <a:lnTo>
                  <a:pt x="32198" y="21663"/>
                </a:lnTo>
                <a:lnTo>
                  <a:pt x="32704" y="15607"/>
                </a:lnTo>
                <a:lnTo>
                  <a:pt x="30532" y="9641"/>
                </a:lnTo>
                <a:lnTo>
                  <a:pt x="27109" y="4165"/>
                </a:lnTo>
                <a:lnTo>
                  <a:pt x="21722" y="833"/>
                </a:lnTo>
                <a:lnTo>
                  <a:pt x="15264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1618958" y="378124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4">
                <a:moveTo>
                  <a:pt x="14806" y="0"/>
                </a:moveTo>
                <a:lnTo>
                  <a:pt x="8303" y="2157"/>
                </a:lnTo>
                <a:lnTo>
                  <a:pt x="3511" y="6129"/>
                </a:lnTo>
                <a:lnTo>
                  <a:pt x="684" y="11798"/>
                </a:lnTo>
                <a:lnTo>
                  <a:pt x="0" y="18360"/>
                </a:lnTo>
                <a:lnTo>
                  <a:pt x="1636" y="25010"/>
                </a:lnTo>
                <a:lnTo>
                  <a:pt x="5595" y="29801"/>
                </a:lnTo>
                <a:lnTo>
                  <a:pt x="11160" y="32628"/>
                </a:lnTo>
                <a:lnTo>
                  <a:pt x="17440" y="33312"/>
                </a:lnTo>
                <a:lnTo>
                  <a:pt x="23541" y="31676"/>
                </a:lnTo>
                <a:lnTo>
                  <a:pt x="28869" y="27316"/>
                </a:lnTo>
                <a:lnTo>
                  <a:pt x="31875" y="21796"/>
                </a:lnTo>
                <a:lnTo>
                  <a:pt x="32381" y="15741"/>
                </a:lnTo>
                <a:lnTo>
                  <a:pt x="30208" y="9775"/>
                </a:lnTo>
                <a:lnTo>
                  <a:pt x="26384" y="3898"/>
                </a:lnTo>
                <a:lnTo>
                  <a:pt x="21041" y="610"/>
                </a:lnTo>
                <a:lnTo>
                  <a:pt x="1480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1422876" y="480515"/>
            <a:ext cx="40005" cy="39370"/>
          </a:xfrm>
          <a:custGeom>
            <a:avLst/>
            <a:gdLst/>
            <a:ahLst/>
            <a:cxnLst/>
            <a:rect l="l" t="t" r="r" b="b"/>
            <a:pathLst>
              <a:path w="40004" h="39370">
                <a:moveTo>
                  <a:pt x="17693" y="0"/>
                </a:moveTo>
                <a:lnTo>
                  <a:pt x="10178" y="2559"/>
                </a:lnTo>
                <a:lnTo>
                  <a:pt x="4166" y="7394"/>
                </a:lnTo>
                <a:lnTo>
                  <a:pt x="654" y="14103"/>
                </a:lnTo>
                <a:lnTo>
                  <a:pt x="0" y="21704"/>
                </a:lnTo>
                <a:lnTo>
                  <a:pt x="2559" y="29213"/>
                </a:lnTo>
                <a:lnTo>
                  <a:pt x="7395" y="35090"/>
                </a:lnTo>
                <a:lnTo>
                  <a:pt x="14107" y="38378"/>
                </a:lnTo>
                <a:lnTo>
                  <a:pt x="21711" y="38988"/>
                </a:lnTo>
                <a:lnTo>
                  <a:pt x="29226" y="36831"/>
                </a:lnTo>
                <a:lnTo>
                  <a:pt x="35238" y="31996"/>
                </a:lnTo>
                <a:lnTo>
                  <a:pt x="38750" y="25289"/>
                </a:lnTo>
                <a:lnTo>
                  <a:pt x="39404" y="17689"/>
                </a:lnTo>
                <a:lnTo>
                  <a:pt x="36845" y="10176"/>
                </a:lnTo>
                <a:lnTo>
                  <a:pt x="32009" y="4165"/>
                </a:lnTo>
                <a:lnTo>
                  <a:pt x="25297" y="654"/>
                </a:lnTo>
                <a:lnTo>
                  <a:pt x="17693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11229622" y="586187"/>
            <a:ext cx="38100" cy="39370"/>
          </a:xfrm>
          <a:custGeom>
            <a:avLst/>
            <a:gdLst/>
            <a:ahLst/>
            <a:cxnLst/>
            <a:rect l="l" t="t" r="r" b="b"/>
            <a:pathLst>
              <a:path w="38100" h="39370">
                <a:moveTo>
                  <a:pt x="17666" y="0"/>
                </a:moveTo>
                <a:lnTo>
                  <a:pt x="10178" y="2559"/>
                </a:lnTo>
                <a:lnTo>
                  <a:pt x="4166" y="7390"/>
                </a:lnTo>
                <a:lnTo>
                  <a:pt x="654" y="14097"/>
                </a:lnTo>
                <a:lnTo>
                  <a:pt x="0" y="21700"/>
                </a:lnTo>
                <a:lnTo>
                  <a:pt x="2559" y="29213"/>
                </a:lnTo>
                <a:lnTo>
                  <a:pt x="7379" y="35085"/>
                </a:lnTo>
                <a:lnTo>
                  <a:pt x="13978" y="38371"/>
                </a:lnTo>
                <a:lnTo>
                  <a:pt x="21276" y="38980"/>
                </a:lnTo>
                <a:lnTo>
                  <a:pt x="28194" y="36823"/>
                </a:lnTo>
                <a:lnTo>
                  <a:pt x="34072" y="31590"/>
                </a:lnTo>
                <a:lnTo>
                  <a:pt x="37361" y="24927"/>
                </a:lnTo>
                <a:lnTo>
                  <a:pt x="37971" y="17548"/>
                </a:lnTo>
                <a:lnTo>
                  <a:pt x="35813" y="10169"/>
                </a:lnTo>
                <a:lnTo>
                  <a:pt x="31540" y="4162"/>
                </a:lnTo>
                <a:lnTo>
                  <a:pt x="25138" y="653"/>
                </a:lnTo>
                <a:lnTo>
                  <a:pt x="1766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1040067" y="694292"/>
            <a:ext cx="32384" cy="33655"/>
          </a:xfrm>
          <a:custGeom>
            <a:avLst/>
            <a:gdLst/>
            <a:ahLst/>
            <a:cxnLst/>
            <a:rect l="l" t="t" r="r" b="b"/>
            <a:pathLst>
              <a:path w="32384" h="33654">
                <a:moveTo>
                  <a:pt x="14404" y="0"/>
                </a:moveTo>
                <a:lnTo>
                  <a:pt x="8303" y="2023"/>
                </a:lnTo>
                <a:lnTo>
                  <a:pt x="3511" y="6393"/>
                </a:lnTo>
                <a:lnTo>
                  <a:pt x="684" y="12014"/>
                </a:lnTo>
                <a:lnTo>
                  <a:pt x="0" y="18352"/>
                </a:lnTo>
                <a:lnTo>
                  <a:pt x="1636" y="24869"/>
                </a:lnTo>
                <a:lnTo>
                  <a:pt x="5997" y="29658"/>
                </a:lnTo>
                <a:lnTo>
                  <a:pt x="11517" y="32483"/>
                </a:lnTo>
                <a:lnTo>
                  <a:pt x="17574" y="33167"/>
                </a:lnTo>
                <a:lnTo>
                  <a:pt x="23541" y="31534"/>
                </a:lnTo>
                <a:lnTo>
                  <a:pt x="28467" y="27175"/>
                </a:lnTo>
                <a:lnTo>
                  <a:pt x="31517" y="21655"/>
                </a:lnTo>
                <a:lnTo>
                  <a:pt x="32247" y="15599"/>
                </a:lnTo>
                <a:lnTo>
                  <a:pt x="30208" y="9633"/>
                </a:lnTo>
                <a:lnTo>
                  <a:pt x="26250" y="4162"/>
                </a:lnTo>
                <a:lnTo>
                  <a:pt x="20684" y="832"/>
                </a:lnTo>
                <a:lnTo>
                  <a:pt x="14404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10846277" y="799824"/>
            <a:ext cx="33020" cy="33655"/>
          </a:xfrm>
          <a:custGeom>
            <a:avLst/>
            <a:gdLst/>
            <a:ahLst/>
            <a:cxnLst/>
            <a:rect l="l" t="t" r="r" b="b"/>
            <a:pathLst>
              <a:path w="33020" h="33655">
                <a:moveTo>
                  <a:pt x="14940" y="0"/>
                </a:moveTo>
                <a:lnTo>
                  <a:pt x="8839" y="2157"/>
                </a:lnTo>
                <a:lnTo>
                  <a:pt x="3511" y="6530"/>
                </a:lnTo>
                <a:lnTo>
                  <a:pt x="505" y="12151"/>
                </a:lnTo>
                <a:lnTo>
                  <a:pt x="0" y="18487"/>
                </a:lnTo>
                <a:lnTo>
                  <a:pt x="2172" y="25002"/>
                </a:lnTo>
                <a:lnTo>
                  <a:pt x="6130" y="29793"/>
                </a:lnTo>
                <a:lnTo>
                  <a:pt x="11696" y="32620"/>
                </a:lnTo>
                <a:lnTo>
                  <a:pt x="17976" y="33304"/>
                </a:lnTo>
                <a:lnTo>
                  <a:pt x="24077" y="31668"/>
                </a:lnTo>
                <a:lnTo>
                  <a:pt x="29003" y="27710"/>
                </a:lnTo>
                <a:lnTo>
                  <a:pt x="32053" y="22147"/>
                </a:lnTo>
                <a:lnTo>
                  <a:pt x="32782" y="15870"/>
                </a:lnTo>
                <a:lnTo>
                  <a:pt x="30744" y="9775"/>
                </a:lnTo>
                <a:lnTo>
                  <a:pt x="26785" y="3898"/>
                </a:lnTo>
                <a:lnTo>
                  <a:pt x="21220" y="610"/>
                </a:lnTo>
                <a:lnTo>
                  <a:pt x="14940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10652994" y="905489"/>
            <a:ext cx="33020" cy="33655"/>
          </a:xfrm>
          <a:custGeom>
            <a:avLst/>
            <a:gdLst/>
            <a:ahLst/>
            <a:cxnLst/>
            <a:rect l="l" t="t" r="r" b="b"/>
            <a:pathLst>
              <a:path w="33020" h="33655">
                <a:moveTo>
                  <a:pt x="14935" y="0"/>
                </a:moveTo>
                <a:lnTo>
                  <a:pt x="8835" y="2157"/>
                </a:lnTo>
                <a:lnTo>
                  <a:pt x="3509" y="6531"/>
                </a:lnTo>
                <a:lnTo>
                  <a:pt x="505" y="12154"/>
                </a:lnTo>
                <a:lnTo>
                  <a:pt x="0" y="18490"/>
                </a:lnTo>
                <a:lnTo>
                  <a:pt x="2169" y="25002"/>
                </a:lnTo>
                <a:lnTo>
                  <a:pt x="6127" y="29793"/>
                </a:lnTo>
                <a:lnTo>
                  <a:pt x="11693" y="32620"/>
                </a:lnTo>
                <a:lnTo>
                  <a:pt x="17972" y="33304"/>
                </a:lnTo>
                <a:lnTo>
                  <a:pt x="24074" y="31668"/>
                </a:lnTo>
                <a:lnTo>
                  <a:pt x="28995" y="27310"/>
                </a:lnTo>
                <a:lnTo>
                  <a:pt x="32043" y="21793"/>
                </a:lnTo>
                <a:lnTo>
                  <a:pt x="32771" y="15740"/>
                </a:lnTo>
                <a:lnTo>
                  <a:pt x="30732" y="9775"/>
                </a:lnTo>
                <a:lnTo>
                  <a:pt x="26775" y="3898"/>
                </a:lnTo>
                <a:lnTo>
                  <a:pt x="21212" y="610"/>
                </a:lnTo>
                <a:lnTo>
                  <a:pt x="14935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1903526" y="0"/>
            <a:ext cx="27305" cy="7620"/>
          </a:xfrm>
          <a:custGeom>
            <a:avLst/>
            <a:gdLst/>
            <a:ahLst/>
            <a:cxnLst/>
            <a:rect l="l" t="t" r="r" b="b"/>
            <a:pathLst>
              <a:path w="27304" h="7620">
                <a:moveTo>
                  <a:pt x="0" y="0"/>
                </a:moveTo>
                <a:lnTo>
                  <a:pt x="2868" y="3845"/>
                </a:lnTo>
                <a:lnTo>
                  <a:pt x="8538" y="6851"/>
                </a:lnTo>
                <a:lnTo>
                  <a:pt x="15100" y="7357"/>
                </a:lnTo>
                <a:lnTo>
                  <a:pt x="21752" y="5184"/>
                </a:lnTo>
                <a:lnTo>
                  <a:pt x="26678" y="825"/>
                </a:lnTo>
                <a:lnTo>
                  <a:pt x="2713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1707128" y="79190"/>
            <a:ext cx="33020" cy="32384"/>
          </a:xfrm>
          <a:custGeom>
            <a:avLst/>
            <a:gdLst/>
            <a:ahLst/>
            <a:cxnLst/>
            <a:rect l="l" t="t" r="r" b="b"/>
            <a:pathLst>
              <a:path w="33020" h="32385">
                <a:moveTo>
                  <a:pt x="14672" y="0"/>
                </a:moveTo>
                <a:lnTo>
                  <a:pt x="8705" y="2172"/>
                </a:lnTo>
                <a:lnTo>
                  <a:pt x="3779" y="6129"/>
                </a:lnTo>
                <a:lnTo>
                  <a:pt x="729" y="11694"/>
                </a:lnTo>
                <a:lnTo>
                  <a:pt x="0" y="17973"/>
                </a:lnTo>
                <a:lnTo>
                  <a:pt x="2038" y="24073"/>
                </a:lnTo>
                <a:lnTo>
                  <a:pt x="6398" y="28864"/>
                </a:lnTo>
                <a:lnTo>
                  <a:pt x="11919" y="31691"/>
                </a:lnTo>
                <a:lnTo>
                  <a:pt x="17976" y="32375"/>
                </a:lnTo>
                <a:lnTo>
                  <a:pt x="23943" y="30738"/>
                </a:lnTo>
                <a:lnTo>
                  <a:pt x="29270" y="26379"/>
                </a:lnTo>
                <a:lnTo>
                  <a:pt x="32276" y="20859"/>
                </a:lnTo>
                <a:lnTo>
                  <a:pt x="32782" y="14804"/>
                </a:lnTo>
                <a:lnTo>
                  <a:pt x="30610" y="8837"/>
                </a:lnTo>
                <a:lnTo>
                  <a:pt x="26250" y="3511"/>
                </a:lnTo>
                <a:lnTo>
                  <a:pt x="20729" y="505"/>
                </a:lnTo>
                <a:lnTo>
                  <a:pt x="14672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11513873" y="184826"/>
            <a:ext cx="33655" cy="33020"/>
          </a:xfrm>
          <a:custGeom>
            <a:avLst/>
            <a:gdLst/>
            <a:ahLst/>
            <a:cxnLst/>
            <a:rect l="l" t="t" r="r" b="b"/>
            <a:pathLst>
              <a:path w="33654" h="33020">
                <a:moveTo>
                  <a:pt x="14809" y="0"/>
                </a:moveTo>
                <a:lnTo>
                  <a:pt x="8705" y="2153"/>
                </a:lnTo>
                <a:lnTo>
                  <a:pt x="3779" y="6513"/>
                </a:lnTo>
                <a:lnTo>
                  <a:pt x="729" y="12032"/>
                </a:lnTo>
                <a:lnTo>
                  <a:pt x="0" y="18088"/>
                </a:lnTo>
                <a:lnTo>
                  <a:pt x="2038" y="24054"/>
                </a:lnTo>
                <a:lnTo>
                  <a:pt x="6412" y="29381"/>
                </a:lnTo>
                <a:lnTo>
                  <a:pt x="12028" y="32386"/>
                </a:lnTo>
                <a:lnTo>
                  <a:pt x="18344" y="32892"/>
                </a:lnTo>
                <a:lnTo>
                  <a:pt x="24816" y="30720"/>
                </a:lnTo>
                <a:lnTo>
                  <a:pt x="30143" y="26346"/>
                </a:lnTo>
                <a:lnTo>
                  <a:pt x="33149" y="20722"/>
                </a:lnTo>
                <a:lnTo>
                  <a:pt x="33655" y="14383"/>
                </a:lnTo>
                <a:lnTo>
                  <a:pt x="31483" y="7866"/>
                </a:lnTo>
                <a:lnTo>
                  <a:pt x="26986" y="3102"/>
                </a:lnTo>
                <a:lnTo>
                  <a:pt x="21165" y="397"/>
                </a:lnTo>
                <a:lnTo>
                  <a:pt x="14809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11317161" y="287261"/>
            <a:ext cx="40005" cy="39370"/>
          </a:xfrm>
          <a:custGeom>
            <a:avLst/>
            <a:gdLst/>
            <a:ahLst/>
            <a:cxnLst/>
            <a:rect l="l" t="t" r="r" b="b"/>
            <a:pathLst>
              <a:path w="40004" h="39370">
                <a:moveTo>
                  <a:pt x="17693" y="0"/>
                </a:moveTo>
                <a:lnTo>
                  <a:pt x="10178" y="2559"/>
                </a:lnTo>
                <a:lnTo>
                  <a:pt x="4166" y="7796"/>
                </a:lnTo>
                <a:lnTo>
                  <a:pt x="654" y="14461"/>
                </a:lnTo>
                <a:lnTo>
                  <a:pt x="0" y="21841"/>
                </a:lnTo>
                <a:lnTo>
                  <a:pt x="2559" y="29221"/>
                </a:lnTo>
                <a:lnTo>
                  <a:pt x="7395" y="35098"/>
                </a:lnTo>
                <a:lnTo>
                  <a:pt x="14107" y="38386"/>
                </a:lnTo>
                <a:lnTo>
                  <a:pt x="21711" y="38996"/>
                </a:lnTo>
                <a:lnTo>
                  <a:pt x="29226" y="36839"/>
                </a:lnTo>
                <a:lnTo>
                  <a:pt x="35238" y="31601"/>
                </a:lnTo>
                <a:lnTo>
                  <a:pt x="38750" y="24936"/>
                </a:lnTo>
                <a:lnTo>
                  <a:pt x="39404" y="17556"/>
                </a:lnTo>
                <a:lnTo>
                  <a:pt x="36845" y="10176"/>
                </a:lnTo>
                <a:lnTo>
                  <a:pt x="32009" y="4165"/>
                </a:lnTo>
                <a:lnTo>
                  <a:pt x="25297" y="654"/>
                </a:lnTo>
                <a:lnTo>
                  <a:pt x="17693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11124309" y="392958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70" h="40004">
                <a:moveTo>
                  <a:pt x="17291" y="0"/>
                </a:moveTo>
                <a:lnTo>
                  <a:pt x="9776" y="2559"/>
                </a:lnTo>
                <a:lnTo>
                  <a:pt x="3898" y="7394"/>
                </a:lnTo>
                <a:lnTo>
                  <a:pt x="610" y="14104"/>
                </a:lnTo>
                <a:lnTo>
                  <a:pt x="0" y="21707"/>
                </a:lnTo>
                <a:lnTo>
                  <a:pt x="2157" y="29221"/>
                </a:lnTo>
                <a:lnTo>
                  <a:pt x="6994" y="35232"/>
                </a:lnTo>
                <a:lnTo>
                  <a:pt x="13705" y="38743"/>
                </a:lnTo>
                <a:lnTo>
                  <a:pt x="21309" y="39398"/>
                </a:lnTo>
                <a:lnTo>
                  <a:pt x="28824" y="36839"/>
                </a:lnTo>
                <a:lnTo>
                  <a:pt x="34836" y="32137"/>
                </a:lnTo>
                <a:lnTo>
                  <a:pt x="38348" y="25650"/>
                </a:lnTo>
                <a:lnTo>
                  <a:pt x="39003" y="18092"/>
                </a:lnTo>
                <a:lnTo>
                  <a:pt x="36443" y="10176"/>
                </a:lnTo>
                <a:lnTo>
                  <a:pt x="31607" y="4165"/>
                </a:lnTo>
                <a:lnTo>
                  <a:pt x="24895" y="654"/>
                </a:lnTo>
                <a:lnTo>
                  <a:pt x="17291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0933896" y="501300"/>
            <a:ext cx="33020" cy="32384"/>
          </a:xfrm>
          <a:custGeom>
            <a:avLst/>
            <a:gdLst/>
            <a:ahLst/>
            <a:cxnLst/>
            <a:rect l="l" t="t" r="r" b="b"/>
            <a:pathLst>
              <a:path w="33020" h="32384">
                <a:moveTo>
                  <a:pt x="15342" y="0"/>
                </a:moveTo>
                <a:lnTo>
                  <a:pt x="8839" y="1770"/>
                </a:lnTo>
                <a:lnTo>
                  <a:pt x="3511" y="5723"/>
                </a:lnTo>
                <a:lnTo>
                  <a:pt x="505" y="11285"/>
                </a:lnTo>
                <a:lnTo>
                  <a:pt x="0" y="17563"/>
                </a:lnTo>
                <a:lnTo>
                  <a:pt x="2172" y="23663"/>
                </a:lnTo>
                <a:lnTo>
                  <a:pt x="6532" y="28450"/>
                </a:lnTo>
                <a:lnTo>
                  <a:pt x="12053" y="31275"/>
                </a:lnTo>
                <a:lnTo>
                  <a:pt x="18110" y="31961"/>
                </a:lnTo>
                <a:lnTo>
                  <a:pt x="24077" y="30329"/>
                </a:lnTo>
                <a:lnTo>
                  <a:pt x="29003" y="25970"/>
                </a:lnTo>
                <a:lnTo>
                  <a:pt x="32053" y="20450"/>
                </a:lnTo>
                <a:lnTo>
                  <a:pt x="32782" y="14394"/>
                </a:lnTo>
                <a:lnTo>
                  <a:pt x="30744" y="8428"/>
                </a:lnTo>
                <a:lnTo>
                  <a:pt x="26919" y="3240"/>
                </a:lnTo>
                <a:lnTo>
                  <a:pt x="21577" y="460"/>
                </a:lnTo>
                <a:lnTo>
                  <a:pt x="15342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0740697" y="606563"/>
            <a:ext cx="33655" cy="32384"/>
          </a:xfrm>
          <a:custGeom>
            <a:avLst/>
            <a:gdLst/>
            <a:ahLst/>
            <a:cxnLst/>
            <a:rect l="l" t="t" r="r" b="b"/>
            <a:pathLst>
              <a:path w="33654" h="32384">
                <a:moveTo>
                  <a:pt x="15223" y="0"/>
                </a:moveTo>
                <a:lnTo>
                  <a:pt x="8705" y="2172"/>
                </a:lnTo>
                <a:lnTo>
                  <a:pt x="3779" y="6530"/>
                </a:lnTo>
                <a:lnTo>
                  <a:pt x="729" y="12047"/>
                </a:lnTo>
                <a:lnTo>
                  <a:pt x="0" y="18100"/>
                </a:lnTo>
                <a:lnTo>
                  <a:pt x="2038" y="24065"/>
                </a:lnTo>
                <a:lnTo>
                  <a:pt x="6413" y="28856"/>
                </a:lnTo>
                <a:lnTo>
                  <a:pt x="12038" y="31683"/>
                </a:lnTo>
                <a:lnTo>
                  <a:pt x="18378" y="32367"/>
                </a:lnTo>
                <a:lnTo>
                  <a:pt x="24895" y="30731"/>
                </a:lnTo>
                <a:lnTo>
                  <a:pt x="29821" y="26371"/>
                </a:lnTo>
                <a:lnTo>
                  <a:pt x="32872" y="20852"/>
                </a:lnTo>
                <a:lnTo>
                  <a:pt x="33601" y="14799"/>
                </a:lnTo>
                <a:lnTo>
                  <a:pt x="31562" y="8837"/>
                </a:lnTo>
                <a:lnTo>
                  <a:pt x="27187" y="3511"/>
                </a:lnTo>
                <a:lnTo>
                  <a:pt x="21562" y="505"/>
                </a:lnTo>
                <a:lnTo>
                  <a:pt x="15223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10547442" y="712228"/>
            <a:ext cx="33655" cy="34290"/>
          </a:xfrm>
          <a:custGeom>
            <a:avLst/>
            <a:gdLst/>
            <a:ahLst/>
            <a:cxnLst/>
            <a:rect l="l" t="t" r="r" b="b"/>
            <a:pathLst>
              <a:path w="33654" h="34290">
                <a:moveTo>
                  <a:pt x="15222" y="0"/>
                </a:moveTo>
                <a:lnTo>
                  <a:pt x="8705" y="2172"/>
                </a:lnTo>
                <a:lnTo>
                  <a:pt x="3779" y="6545"/>
                </a:lnTo>
                <a:lnTo>
                  <a:pt x="729" y="12166"/>
                </a:lnTo>
                <a:lnTo>
                  <a:pt x="0" y="18502"/>
                </a:lnTo>
                <a:lnTo>
                  <a:pt x="2038" y="25017"/>
                </a:lnTo>
                <a:lnTo>
                  <a:pt x="6413" y="30344"/>
                </a:lnTo>
                <a:lnTo>
                  <a:pt x="12037" y="33349"/>
                </a:lnTo>
                <a:lnTo>
                  <a:pt x="18374" y="33855"/>
                </a:lnTo>
                <a:lnTo>
                  <a:pt x="24887" y="31683"/>
                </a:lnTo>
                <a:lnTo>
                  <a:pt x="29679" y="27309"/>
                </a:lnTo>
                <a:lnTo>
                  <a:pt x="32507" y="21685"/>
                </a:lnTo>
                <a:lnTo>
                  <a:pt x="33191" y="15350"/>
                </a:lnTo>
                <a:lnTo>
                  <a:pt x="31554" y="8837"/>
                </a:lnTo>
                <a:lnTo>
                  <a:pt x="27180" y="3511"/>
                </a:lnTo>
                <a:lnTo>
                  <a:pt x="21558" y="505"/>
                </a:lnTo>
                <a:lnTo>
                  <a:pt x="15222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11408025" y="0"/>
            <a:ext cx="34290" cy="25400"/>
          </a:xfrm>
          <a:custGeom>
            <a:avLst/>
            <a:gdLst/>
            <a:ahLst/>
            <a:cxnLst/>
            <a:rect l="l" t="t" r="r" b="b"/>
            <a:pathLst>
              <a:path w="34290" h="25400">
                <a:moveTo>
                  <a:pt x="2513" y="0"/>
                </a:moveTo>
                <a:lnTo>
                  <a:pt x="505" y="3756"/>
                </a:lnTo>
                <a:lnTo>
                  <a:pt x="0" y="10094"/>
                </a:lnTo>
                <a:lnTo>
                  <a:pt x="2172" y="16611"/>
                </a:lnTo>
                <a:lnTo>
                  <a:pt x="6547" y="21402"/>
                </a:lnTo>
                <a:lnTo>
                  <a:pt x="12172" y="24229"/>
                </a:lnTo>
                <a:lnTo>
                  <a:pt x="18511" y="24913"/>
                </a:lnTo>
                <a:lnTo>
                  <a:pt x="25029" y="23277"/>
                </a:lnTo>
                <a:lnTo>
                  <a:pt x="29955" y="18902"/>
                </a:lnTo>
                <a:lnTo>
                  <a:pt x="33006" y="13278"/>
                </a:lnTo>
                <a:lnTo>
                  <a:pt x="33735" y="6940"/>
                </a:lnTo>
                <a:lnTo>
                  <a:pt x="31696" y="423"/>
                </a:lnTo>
                <a:lnTo>
                  <a:pt x="31337" y="0"/>
                </a:lnTo>
                <a:lnTo>
                  <a:pt x="2513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11212479" y="94039"/>
            <a:ext cx="40005" cy="40005"/>
          </a:xfrm>
          <a:custGeom>
            <a:avLst/>
            <a:gdLst/>
            <a:ahLst/>
            <a:cxnLst/>
            <a:rect l="l" t="t" r="r" b="b"/>
            <a:pathLst>
              <a:path w="40004" h="40005">
                <a:moveTo>
                  <a:pt x="17172" y="0"/>
                </a:moveTo>
                <a:lnTo>
                  <a:pt x="10178" y="2559"/>
                </a:lnTo>
                <a:lnTo>
                  <a:pt x="4166" y="7394"/>
                </a:lnTo>
                <a:lnTo>
                  <a:pt x="654" y="14104"/>
                </a:lnTo>
                <a:lnTo>
                  <a:pt x="0" y="21707"/>
                </a:lnTo>
                <a:lnTo>
                  <a:pt x="2559" y="29221"/>
                </a:lnTo>
                <a:lnTo>
                  <a:pt x="7395" y="35232"/>
                </a:lnTo>
                <a:lnTo>
                  <a:pt x="14107" y="38743"/>
                </a:lnTo>
                <a:lnTo>
                  <a:pt x="21711" y="39398"/>
                </a:lnTo>
                <a:lnTo>
                  <a:pt x="29226" y="36839"/>
                </a:lnTo>
                <a:lnTo>
                  <a:pt x="35241" y="32003"/>
                </a:lnTo>
                <a:lnTo>
                  <a:pt x="38839" y="25293"/>
                </a:lnTo>
                <a:lnTo>
                  <a:pt x="39773" y="17690"/>
                </a:lnTo>
                <a:lnTo>
                  <a:pt x="37797" y="10176"/>
                </a:lnTo>
                <a:lnTo>
                  <a:pt x="31875" y="4165"/>
                </a:lnTo>
                <a:lnTo>
                  <a:pt x="24702" y="654"/>
                </a:lnTo>
                <a:lnTo>
                  <a:pt x="17172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1019546" y="199656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70" h="40004">
                <a:moveTo>
                  <a:pt x="17157" y="0"/>
                </a:moveTo>
                <a:lnTo>
                  <a:pt x="9776" y="2559"/>
                </a:lnTo>
                <a:lnTo>
                  <a:pt x="3898" y="7394"/>
                </a:lnTo>
                <a:lnTo>
                  <a:pt x="610" y="14104"/>
                </a:lnTo>
                <a:lnTo>
                  <a:pt x="0" y="21707"/>
                </a:lnTo>
                <a:lnTo>
                  <a:pt x="2157" y="29221"/>
                </a:lnTo>
                <a:lnTo>
                  <a:pt x="6994" y="35232"/>
                </a:lnTo>
                <a:lnTo>
                  <a:pt x="13705" y="38743"/>
                </a:lnTo>
                <a:lnTo>
                  <a:pt x="21309" y="39398"/>
                </a:lnTo>
                <a:lnTo>
                  <a:pt x="28824" y="36839"/>
                </a:lnTo>
                <a:lnTo>
                  <a:pt x="34836" y="32003"/>
                </a:lnTo>
                <a:lnTo>
                  <a:pt x="38348" y="25293"/>
                </a:lnTo>
                <a:lnTo>
                  <a:pt x="39003" y="17690"/>
                </a:lnTo>
                <a:lnTo>
                  <a:pt x="36443" y="10176"/>
                </a:lnTo>
                <a:lnTo>
                  <a:pt x="31205" y="4165"/>
                </a:lnTo>
                <a:lnTo>
                  <a:pt x="24538" y="654"/>
                </a:lnTo>
                <a:lnTo>
                  <a:pt x="17157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0828315" y="308180"/>
            <a:ext cx="33655" cy="32384"/>
          </a:xfrm>
          <a:custGeom>
            <a:avLst/>
            <a:gdLst/>
            <a:ahLst/>
            <a:cxnLst/>
            <a:rect l="l" t="t" r="r" b="b"/>
            <a:pathLst>
              <a:path w="33654" h="32385">
                <a:moveTo>
                  <a:pt x="15223" y="0"/>
                </a:moveTo>
                <a:lnTo>
                  <a:pt x="8705" y="1636"/>
                </a:lnTo>
                <a:lnTo>
                  <a:pt x="3779" y="5594"/>
                </a:lnTo>
                <a:lnTo>
                  <a:pt x="729" y="11158"/>
                </a:lnTo>
                <a:lnTo>
                  <a:pt x="0" y="17437"/>
                </a:lnTo>
                <a:lnTo>
                  <a:pt x="2038" y="23537"/>
                </a:lnTo>
                <a:lnTo>
                  <a:pt x="6413" y="28328"/>
                </a:lnTo>
                <a:lnTo>
                  <a:pt x="12038" y="31155"/>
                </a:lnTo>
                <a:lnTo>
                  <a:pt x="18378" y="31839"/>
                </a:lnTo>
                <a:lnTo>
                  <a:pt x="24895" y="30203"/>
                </a:lnTo>
                <a:lnTo>
                  <a:pt x="29687" y="26245"/>
                </a:lnTo>
                <a:lnTo>
                  <a:pt x="32514" y="20681"/>
                </a:lnTo>
                <a:lnTo>
                  <a:pt x="33199" y="14402"/>
                </a:lnTo>
                <a:lnTo>
                  <a:pt x="31562" y="8302"/>
                </a:lnTo>
                <a:lnTo>
                  <a:pt x="27187" y="3511"/>
                </a:lnTo>
                <a:lnTo>
                  <a:pt x="21562" y="684"/>
                </a:lnTo>
                <a:lnTo>
                  <a:pt x="15223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0635037" y="413341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15218" y="0"/>
                </a:moveTo>
                <a:lnTo>
                  <a:pt x="8705" y="2172"/>
                </a:lnTo>
                <a:lnTo>
                  <a:pt x="3779" y="6546"/>
                </a:lnTo>
                <a:lnTo>
                  <a:pt x="729" y="12170"/>
                </a:lnTo>
                <a:lnTo>
                  <a:pt x="0" y="18508"/>
                </a:lnTo>
                <a:lnTo>
                  <a:pt x="2038" y="25025"/>
                </a:lnTo>
                <a:lnTo>
                  <a:pt x="6413" y="29810"/>
                </a:lnTo>
                <a:lnTo>
                  <a:pt x="12037" y="32628"/>
                </a:lnTo>
                <a:lnTo>
                  <a:pt x="18374" y="33311"/>
                </a:lnTo>
                <a:lnTo>
                  <a:pt x="24887" y="31691"/>
                </a:lnTo>
                <a:lnTo>
                  <a:pt x="29679" y="27316"/>
                </a:lnTo>
                <a:lnTo>
                  <a:pt x="32507" y="21692"/>
                </a:lnTo>
                <a:lnTo>
                  <a:pt x="33191" y="15354"/>
                </a:lnTo>
                <a:lnTo>
                  <a:pt x="31554" y="8837"/>
                </a:lnTo>
                <a:lnTo>
                  <a:pt x="27179" y="3511"/>
                </a:lnTo>
                <a:lnTo>
                  <a:pt x="21555" y="505"/>
                </a:lnTo>
                <a:lnTo>
                  <a:pt x="15218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10442711" y="518982"/>
            <a:ext cx="33655" cy="33655"/>
          </a:xfrm>
          <a:custGeom>
            <a:avLst/>
            <a:gdLst/>
            <a:ahLst/>
            <a:cxnLst/>
            <a:rect l="l" t="t" r="r" b="b"/>
            <a:pathLst>
              <a:path w="33654" h="33654">
                <a:moveTo>
                  <a:pt x="14682" y="0"/>
                </a:moveTo>
                <a:lnTo>
                  <a:pt x="8705" y="2172"/>
                </a:lnTo>
                <a:lnTo>
                  <a:pt x="3779" y="6545"/>
                </a:lnTo>
                <a:lnTo>
                  <a:pt x="729" y="12166"/>
                </a:lnTo>
                <a:lnTo>
                  <a:pt x="0" y="18502"/>
                </a:lnTo>
                <a:lnTo>
                  <a:pt x="2038" y="25017"/>
                </a:lnTo>
                <a:lnTo>
                  <a:pt x="6412" y="29808"/>
                </a:lnTo>
                <a:lnTo>
                  <a:pt x="12034" y="32635"/>
                </a:lnTo>
                <a:lnTo>
                  <a:pt x="18371" y="33319"/>
                </a:lnTo>
                <a:lnTo>
                  <a:pt x="24887" y="31683"/>
                </a:lnTo>
                <a:lnTo>
                  <a:pt x="29813" y="27710"/>
                </a:lnTo>
                <a:lnTo>
                  <a:pt x="32864" y="22042"/>
                </a:lnTo>
                <a:lnTo>
                  <a:pt x="33593" y="15483"/>
                </a:lnTo>
                <a:lnTo>
                  <a:pt x="31554" y="8837"/>
                </a:lnTo>
                <a:lnTo>
                  <a:pt x="26644" y="3511"/>
                </a:lnTo>
                <a:lnTo>
                  <a:pt x="20841" y="505"/>
                </a:lnTo>
                <a:lnTo>
                  <a:pt x="14682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0913509" y="6836"/>
            <a:ext cx="40005" cy="39370"/>
          </a:xfrm>
          <a:custGeom>
            <a:avLst/>
            <a:gdLst/>
            <a:ahLst/>
            <a:cxnLst/>
            <a:rect l="l" t="t" r="r" b="b"/>
            <a:pathLst>
              <a:path w="40004" h="39370">
                <a:moveTo>
                  <a:pt x="17559" y="0"/>
                </a:moveTo>
                <a:lnTo>
                  <a:pt x="10178" y="2157"/>
                </a:lnTo>
                <a:lnTo>
                  <a:pt x="4166" y="7394"/>
                </a:lnTo>
                <a:lnTo>
                  <a:pt x="654" y="14060"/>
                </a:lnTo>
                <a:lnTo>
                  <a:pt x="0" y="21439"/>
                </a:lnTo>
                <a:lnTo>
                  <a:pt x="2559" y="28819"/>
                </a:lnTo>
                <a:lnTo>
                  <a:pt x="7395" y="34830"/>
                </a:lnTo>
                <a:lnTo>
                  <a:pt x="14107" y="38341"/>
                </a:lnTo>
                <a:lnTo>
                  <a:pt x="21711" y="38996"/>
                </a:lnTo>
                <a:lnTo>
                  <a:pt x="29226" y="36437"/>
                </a:lnTo>
                <a:lnTo>
                  <a:pt x="35238" y="31601"/>
                </a:lnTo>
                <a:lnTo>
                  <a:pt x="38750" y="24891"/>
                </a:lnTo>
                <a:lnTo>
                  <a:pt x="39404" y="17288"/>
                </a:lnTo>
                <a:lnTo>
                  <a:pt x="36845" y="9775"/>
                </a:lnTo>
                <a:lnTo>
                  <a:pt x="31607" y="3898"/>
                </a:lnTo>
                <a:lnTo>
                  <a:pt x="24940" y="610"/>
                </a:lnTo>
                <a:lnTo>
                  <a:pt x="17559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10722614" y="114958"/>
            <a:ext cx="32384" cy="32384"/>
          </a:xfrm>
          <a:custGeom>
            <a:avLst/>
            <a:gdLst/>
            <a:ahLst/>
            <a:cxnLst/>
            <a:rect l="l" t="t" r="r" b="b"/>
            <a:pathLst>
              <a:path w="32384" h="32385">
                <a:moveTo>
                  <a:pt x="15194" y="0"/>
                </a:moveTo>
                <a:lnTo>
                  <a:pt x="8691" y="1636"/>
                </a:lnTo>
                <a:lnTo>
                  <a:pt x="3770" y="5996"/>
                </a:lnTo>
                <a:lnTo>
                  <a:pt x="727" y="11515"/>
                </a:lnTo>
                <a:lnTo>
                  <a:pt x="0" y="17571"/>
                </a:lnTo>
                <a:lnTo>
                  <a:pt x="2025" y="23537"/>
                </a:lnTo>
                <a:lnTo>
                  <a:pt x="6385" y="28730"/>
                </a:lnTo>
                <a:lnTo>
                  <a:pt x="11906" y="31512"/>
                </a:lnTo>
                <a:lnTo>
                  <a:pt x="17962" y="31973"/>
                </a:lnTo>
                <a:lnTo>
                  <a:pt x="23930" y="30203"/>
                </a:lnTo>
                <a:lnTo>
                  <a:pt x="28721" y="25843"/>
                </a:lnTo>
                <a:lnTo>
                  <a:pt x="31549" y="20324"/>
                </a:lnTo>
                <a:lnTo>
                  <a:pt x="32233" y="14268"/>
                </a:lnTo>
                <a:lnTo>
                  <a:pt x="30596" y="8302"/>
                </a:lnTo>
                <a:lnTo>
                  <a:pt x="26772" y="3511"/>
                </a:lnTo>
                <a:lnTo>
                  <a:pt x="21430" y="684"/>
                </a:lnTo>
                <a:lnTo>
                  <a:pt x="15194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10530306" y="220576"/>
            <a:ext cx="33655" cy="32384"/>
          </a:xfrm>
          <a:custGeom>
            <a:avLst/>
            <a:gdLst/>
            <a:ahLst/>
            <a:cxnLst/>
            <a:rect l="l" t="t" r="r" b="b"/>
            <a:pathLst>
              <a:path w="33654" h="32385">
                <a:moveTo>
                  <a:pt x="14682" y="0"/>
                </a:moveTo>
                <a:lnTo>
                  <a:pt x="8705" y="1636"/>
                </a:lnTo>
                <a:lnTo>
                  <a:pt x="3779" y="5594"/>
                </a:lnTo>
                <a:lnTo>
                  <a:pt x="729" y="11158"/>
                </a:lnTo>
                <a:lnTo>
                  <a:pt x="0" y="17437"/>
                </a:lnTo>
                <a:lnTo>
                  <a:pt x="2038" y="23537"/>
                </a:lnTo>
                <a:lnTo>
                  <a:pt x="6412" y="28328"/>
                </a:lnTo>
                <a:lnTo>
                  <a:pt x="12034" y="31155"/>
                </a:lnTo>
                <a:lnTo>
                  <a:pt x="18371" y="31839"/>
                </a:lnTo>
                <a:lnTo>
                  <a:pt x="24887" y="30203"/>
                </a:lnTo>
                <a:lnTo>
                  <a:pt x="29679" y="25843"/>
                </a:lnTo>
                <a:lnTo>
                  <a:pt x="32507" y="20324"/>
                </a:lnTo>
                <a:lnTo>
                  <a:pt x="33191" y="14268"/>
                </a:lnTo>
                <a:lnTo>
                  <a:pt x="31554" y="8302"/>
                </a:lnTo>
                <a:lnTo>
                  <a:pt x="26644" y="3511"/>
                </a:lnTo>
                <a:lnTo>
                  <a:pt x="20841" y="684"/>
                </a:lnTo>
                <a:lnTo>
                  <a:pt x="14682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10337430" y="325722"/>
            <a:ext cx="33655" cy="33020"/>
          </a:xfrm>
          <a:custGeom>
            <a:avLst/>
            <a:gdLst/>
            <a:ahLst/>
            <a:cxnLst/>
            <a:rect l="l" t="t" r="r" b="b"/>
            <a:pathLst>
              <a:path w="33654" h="33020">
                <a:moveTo>
                  <a:pt x="14411" y="0"/>
                </a:moveTo>
                <a:lnTo>
                  <a:pt x="8295" y="2187"/>
                </a:lnTo>
                <a:lnTo>
                  <a:pt x="3508" y="6546"/>
                </a:lnTo>
                <a:lnTo>
                  <a:pt x="683" y="12066"/>
                </a:lnTo>
                <a:lnTo>
                  <a:pt x="0" y="18121"/>
                </a:lnTo>
                <a:lnTo>
                  <a:pt x="1637" y="24088"/>
                </a:lnTo>
                <a:lnTo>
                  <a:pt x="6007" y="29280"/>
                </a:lnTo>
                <a:lnTo>
                  <a:pt x="11630" y="32063"/>
                </a:lnTo>
                <a:lnTo>
                  <a:pt x="17968" y="32524"/>
                </a:lnTo>
                <a:lnTo>
                  <a:pt x="24486" y="30753"/>
                </a:lnTo>
                <a:lnTo>
                  <a:pt x="29410" y="26379"/>
                </a:lnTo>
                <a:lnTo>
                  <a:pt x="32459" y="20755"/>
                </a:lnTo>
                <a:lnTo>
                  <a:pt x="33188" y="14417"/>
                </a:lnTo>
                <a:lnTo>
                  <a:pt x="31153" y="7900"/>
                </a:lnTo>
                <a:lnTo>
                  <a:pt x="26644" y="3124"/>
                </a:lnTo>
                <a:lnTo>
                  <a:pt x="20795" y="401"/>
                </a:lnTo>
                <a:lnTo>
                  <a:pt x="14411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0434273" y="36608"/>
            <a:ext cx="13335" cy="14604"/>
          </a:xfrm>
          <a:custGeom>
            <a:avLst/>
            <a:gdLst/>
            <a:ahLst/>
            <a:cxnLst/>
            <a:rect l="l" t="t" r="r" b="b"/>
            <a:pathLst>
              <a:path w="13334" h="14605">
                <a:moveTo>
                  <a:pt x="6666" y="0"/>
                </a:moveTo>
                <a:lnTo>
                  <a:pt x="952" y="3808"/>
                </a:lnTo>
                <a:lnTo>
                  <a:pt x="0" y="7617"/>
                </a:lnTo>
                <a:lnTo>
                  <a:pt x="952" y="10474"/>
                </a:lnTo>
                <a:lnTo>
                  <a:pt x="2857" y="13331"/>
                </a:lnTo>
                <a:lnTo>
                  <a:pt x="6666" y="14283"/>
                </a:lnTo>
                <a:lnTo>
                  <a:pt x="9523" y="13331"/>
                </a:lnTo>
                <a:lnTo>
                  <a:pt x="12380" y="11426"/>
                </a:lnTo>
                <a:lnTo>
                  <a:pt x="13333" y="7617"/>
                </a:lnTo>
                <a:lnTo>
                  <a:pt x="12380" y="4761"/>
                </a:lnTo>
                <a:lnTo>
                  <a:pt x="10476" y="1904"/>
                </a:lnTo>
                <a:lnTo>
                  <a:pt x="6666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10240043" y="142305"/>
            <a:ext cx="14604" cy="14604"/>
          </a:xfrm>
          <a:custGeom>
            <a:avLst/>
            <a:gdLst/>
            <a:ahLst/>
            <a:cxnLst/>
            <a:rect l="l" t="t" r="r" b="b"/>
            <a:pathLst>
              <a:path w="14604" h="14605">
                <a:moveTo>
                  <a:pt x="7619" y="0"/>
                </a:moveTo>
                <a:lnTo>
                  <a:pt x="1904" y="3808"/>
                </a:lnTo>
                <a:lnTo>
                  <a:pt x="0" y="7617"/>
                </a:lnTo>
                <a:lnTo>
                  <a:pt x="3809" y="13331"/>
                </a:lnTo>
                <a:lnTo>
                  <a:pt x="7619" y="14283"/>
                </a:lnTo>
                <a:lnTo>
                  <a:pt x="13333" y="10474"/>
                </a:lnTo>
                <a:lnTo>
                  <a:pt x="14285" y="6665"/>
                </a:lnTo>
                <a:lnTo>
                  <a:pt x="13333" y="3808"/>
                </a:lnTo>
                <a:lnTo>
                  <a:pt x="11428" y="952"/>
                </a:lnTo>
                <a:lnTo>
                  <a:pt x="7619" y="0"/>
                </a:lnTo>
                <a:close/>
              </a:path>
            </a:pathLst>
          </a:custGeom>
          <a:solidFill>
            <a:srgbClr val="00AF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0" y="3035455"/>
            <a:ext cx="1638935" cy="859790"/>
          </a:xfrm>
          <a:custGeom>
            <a:avLst/>
            <a:gdLst/>
            <a:ahLst/>
            <a:cxnLst/>
            <a:rect l="l" t="t" r="r" b="b"/>
            <a:pathLst>
              <a:path w="1638935" h="859789">
                <a:moveTo>
                  <a:pt x="1638775" y="0"/>
                </a:moveTo>
                <a:lnTo>
                  <a:pt x="1525163" y="25334"/>
                </a:lnTo>
                <a:lnTo>
                  <a:pt x="1411550" y="38001"/>
                </a:lnTo>
                <a:lnTo>
                  <a:pt x="1461998" y="76109"/>
                </a:lnTo>
                <a:lnTo>
                  <a:pt x="0" y="827452"/>
                </a:lnTo>
                <a:lnTo>
                  <a:pt x="0" y="859274"/>
                </a:lnTo>
                <a:lnTo>
                  <a:pt x="1474609" y="101443"/>
                </a:lnTo>
                <a:lnTo>
                  <a:pt x="1525127" y="101443"/>
                </a:lnTo>
                <a:lnTo>
                  <a:pt x="1550386" y="76109"/>
                </a:lnTo>
                <a:lnTo>
                  <a:pt x="1638775" y="0"/>
                </a:lnTo>
                <a:close/>
              </a:path>
              <a:path w="1638935" h="859789">
                <a:moveTo>
                  <a:pt x="1525127" y="101443"/>
                </a:moveTo>
                <a:lnTo>
                  <a:pt x="1474609" y="101443"/>
                </a:lnTo>
                <a:lnTo>
                  <a:pt x="1474609" y="152112"/>
                </a:lnTo>
                <a:lnTo>
                  <a:pt x="1525127" y="101443"/>
                </a:lnTo>
                <a:close/>
              </a:path>
            </a:pathLst>
          </a:custGeom>
          <a:solidFill>
            <a:srgbClr val="5ED7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775774" y="5776207"/>
            <a:ext cx="2770505" cy="1082040"/>
          </a:xfrm>
          <a:custGeom>
            <a:avLst/>
            <a:gdLst/>
            <a:ahLst/>
            <a:cxnLst/>
            <a:rect l="l" t="t" r="r" b="b"/>
            <a:pathLst>
              <a:path w="2770504" h="1082040">
                <a:moveTo>
                  <a:pt x="532622" y="818846"/>
                </a:moveTo>
                <a:lnTo>
                  <a:pt x="451091" y="837102"/>
                </a:lnTo>
                <a:lnTo>
                  <a:pt x="369560" y="846192"/>
                </a:lnTo>
                <a:lnTo>
                  <a:pt x="405762" y="873461"/>
                </a:lnTo>
                <a:lnTo>
                  <a:pt x="0" y="1081790"/>
                </a:lnTo>
                <a:lnTo>
                  <a:pt x="44464" y="1081790"/>
                </a:lnTo>
                <a:lnTo>
                  <a:pt x="414813" y="891641"/>
                </a:lnTo>
                <a:lnTo>
                  <a:pt x="448078" y="891641"/>
                </a:lnTo>
                <a:lnTo>
                  <a:pt x="532622" y="818846"/>
                </a:lnTo>
                <a:close/>
              </a:path>
              <a:path w="2770504" h="1082040">
                <a:moveTo>
                  <a:pt x="1592596" y="491307"/>
                </a:moveTo>
                <a:lnTo>
                  <a:pt x="1483838" y="509487"/>
                </a:lnTo>
                <a:lnTo>
                  <a:pt x="1511066" y="527743"/>
                </a:lnTo>
                <a:lnTo>
                  <a:pt x="436027" y="1081790"/>
                </a:lnTo>
                <a:lnTo>
                  <a:pt x="462724" y="1081790"/>
                </a:lnTo>
                <a:lnTo>
                  <a:pt x="1520116" y="536833"/>
                </a:lnTo>
                <a:lnTo>
                  <a:pt x="1547268" y="536833"/>
                </a:lnTo>
                <a:lnTo>
                  <a:pt x="1592596" y="491307"/>
                </a:lnTo>
                <a:close/>
              </a:path>
              <a:path w="2770504" h="1082040">
                <a:moveTo>
                  <a:pt x="2770304" y="0"/>
                </a:moveTo>
                <a:lnTo>
                  <a:pt x="2688773" y="18179"/>
                </a:lnTo>
                <a:lnTo>
                  <a:pt x="2607243" y="27269"/>
                </a:lnTo>
                <a:lnTo>
                  <a:pt x="2643445" y="54615"/>
                </a:lnTo>
                <a:lnTo>
                  <a:pt x="644624" y="1081790"/>
                </a:lnTo>
                <a:lnTo>
                  <a:pt x="689069" y="1081790"/>
                </a:lnTo>
                <a:lnTo>
                  <a:pt x="2652495" y="72794"/>
                </a:lnTo>
                <a:lnTo>
                  <a:pt x="2688748" y="72794"/>
                </a:lnTo>
                <a:lnTo>
                  <a:pt x="2706874" y="54615"/>
                </a:lnTo>
                <a:lnTo>
                  <a:pt x="2770304" y="0"/>
                </a:lnTo>
                <a:close/>
              </a:path>
              <a:path w="2770504" h="1082040">
                <a:moveTo>
                  <a:pt x="448078" y="891641"/>
                </a:moveTo>
                <a:lnTo>
                  <a:pt x="414813" y="891641"/>
                </a:lnTo>
                <a:lnTo>
                  <a:pt x="405762" y="928076"/>
                </a:lnTo>
                <a:lnTo>
                  <a:pt x="448078" y="891641"/>
                </a:lnTo>
                <a:close/>
              </a:path>
              <a:path w="2770504" h="1082040">
                <a:moveTo>
                  <a:pt x="1547268" y="536833"/>
                </a:moveTo>
                <a:lnTo>
                  <a:pt x="1520116" y="536833"/>
                </a:lnTo>
                <a:lnTo>
                  <a:pt x="1520116" y="564102"/>
                </a:lnTo>
                <a:lnTo>
                  <a:pt x="1547268" y="536833"/>
                </a:lnTo>
                <a:close/>
              </a:path>
              <a:path w="2770504" h="1082040">
                <a:moveTo>
                  <a:pt x="2688748" y="72794"/>
                </a:moveTo>
                <a:lnTo>
                  <a:pt x="2652495" y="72794"/>
                </a:lnTo>
                <a:lnTo>
                  <a:pt x="2652495" y="109154"/>
                </a:lnTo>
                <a:lnTo>
                  <a:pt x="2688748" y="72794"/>
                </a:lnTo>
                <a:close/>
              </a:path>
            </a:pathLst>
          </a:custGeom>
          <a:solidFill>
            <a:srgbClr val="5ED7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0" y="1195987"/>
            <a:ext cx="2954020" cy="1535430"/>
          </a:xfrm>
          <a:custGeom>
            <a:avLst/>
            <a:gdLst/>
            <a:ahLst/>
            <a:cxnLst/>
            <a:rect l="l" t="t" r="r" b="b"/>
            <a:pathLst>
              <a:path w="2954020" h="1535430">
                <a:moveTo>
                  <a:pt x="2953987" y="0"/>
                </a:moveTo>
                <a:lnTo>
                  <a:pt x="2840375" y="25334"/>
                </a:lnTo>
                <a:lnTo>
                  <a:pt x="2726762" y="38001"/>
                </a:lnTo>
                <a:lnTo>
                  <a:pt x="2777210" y="76109"/>
                </a:lnTo>
                <a:lnTo>
                  <a:pt x="0" y="1503358"/>
                </a:lnTo>
                <a:lnTo>
                  <a:pt x="0" y="1535188"/>
                </a:lnTo>
                <a:lnTo>
                  <a:pt x="2789821" y="101443"/>
                </a:lnTo>
                <a:lnTo>
                  <a:pt x="2840339" y="101443"/>
                </a:lnTo>
                <a:lnTo>
                  <a:pt x="2865598" y="76109"/>
                </a:lnTo>
                <a:lnTo>
                  <a:pt x="2953987" y="0"/>
                </a:lnTo>
                <a:close/>
              </a:path>
              <a:path w="2954020" h="1535430">
                <a:moveTo>
                  <a:pt x="1312859" y="684666"/>
                </a:moveTo>
                <a:lnTo>
                  <a:pt x="1161305" y="710001"/>
                </a:lnTo>
                <a:lnTo>
                  <a:pt x="1199247" y="735441"/>
                </a:lnTo>
                <a:lnTo>
                  <a:pt x="0" y="1353531"/>
                </a:lnTo>
                <a:lnTo>
                  <a:pt x="0" y="1372704"/>
                </a:lnTo>
                <a:lnTo>
                  <a:pt x="1211859" y="748109"/>
                </a:lnTo>
                <a:lnTo>
                  <a:pt x="1249694" y="748109"/>
                </a:lnTo>
                <a:lnTo>
                  <a:pt x="1312859" y="684666"/>
                </a:lnTo>
                <a:close/>
              </a:path>
              <a:path w="2954020" h="1535430">
                <a:moveTo>
                  <a:pt x="1249694" y="748109"/>
                </a:moveTo>
                <a:lnTo>
                  <a:pt x="1211859" y="748109"/>
                </a:lnTo>
                <a:lnTo>
                  <a:pt x="1211859" y="786110"/>
                </a:lnTo>
                <a:lnTo>
                  <a:pt x="1249694" y="748109"/>
                </a:lnTo>
                <a:close/>
              </a:path>
              <a:path w="2954020" h="1535430">
                <a:moveTo>
                  <a:pt x="2840339" y="101443"/>
                </a:moveTo>
                <a:lnTo>
                  <a:pt x="2789821" y="101443"/>
                </a:lnTo>
                <a:lnTo>
                  <a:pt x="2789821" y="152112"/>
                </a:lnTo>
                <a:lnTo>
                  <a:pt x="2840339" y="101443"/>
                </a:lnTo>
                <a:close/>
              </a:path>
            </a:pathLst>
          </a:custGeom>
          <a:solidFill>
            <a:srgbClr val="46ACCC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9" name="Рисунок 78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969" y="1752600"/>
            <a:ext cx="1019946" cy="1357676"/>
          </a:xfrm>
          <a:prstGeom prst="rect">
            <a:avLst/>
          </a:prstGeom>
        </p:spPr>
      </p:pic>
      <p:sp>
        <p:nvSpPr>
          <p:cNvPr id="80" name="TextBox 79"/>
          <p:cNvSpPr txBox="1"/>
          <p:nvPr/>
        </p:nvSpPr>
        <p:spPr>
          <a:xfrm>
            <a:off x="4299896" y="3363451"/>
            <a:ext cx="72540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</a:t>
            </a:r>
            <a:r>
              <a:rPr lang="en-US" sz="2000" b="1" dirty="0" err="1" smtClean="0">
                <a:solidFill>
                  <a:schemeClr val="bg1"/>
                </a:solidFill>
              </a:rPr>
              <a:t>истем</a:t>
            </a:r>
            <a:r>
              <a:rPr lang="ru-RU" sz="2000" b="1" dirty="0" smtClean="0">
                <a:solidFill>
                  <a:schemeClr val="bg1"/>
                </a:solidFill>
              </a:rPr>
              <a:t>а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повышения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компетентности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сотрудников</a:t>
            </a:r>
            <a:r>
              <a:rPr lang="en-US" sz="2000" b="1" dirty="0">
                <a:solidFill>
                  <a:schemeClr val="bg1"/>
                </a:solidFill>
              </a:rPr>
              <a:t>, </a:t>
            </a:r>
            <a:r>
              <a:rPr lang="en-US" sz="2000" b="1" dirty="0" err="1">
                <a:solidFill>
                  <a:schemeClr val="bg1"/>
                </a:solidFill>
              </a:rPr>
              <a:t>осуществляющих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реализацию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Федерального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закона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от</a:t>
            </a:r>
            <a:r>
              <a:rPr lang="en-US" sz="2000" b="1" dirty="0">
                <a:solidFill>
                  <a:schemeClr val="bg1"/>
                </a:solidFill>
              </a:rPr>
              <a:t> 05.04.2013 № 44-ФЗ «О </a:t>
            </a:r>
            <a:r>
              <a:rPr lang="en-US" sz="2000" b="1" dirty="0" err="1">
                <a:solidFill>
                  <a:schemeClr val="bg1"/>
                </a:solidFill>
              </a:rPr>
              <a:t>контрактной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системе</a:t>
            </a:r>
            <a:r>
              <a:rPr lang="en-US" sz="2000" b="1" dirty="0">
                <a:solidFill>
                  <a:schemeClr val="bg1"/>
                </a:solidFill>
              </a:rPr>
              <a:t> в </a:t>
            </a:r>
            <a:r>
              <a:rPr lang="en-US" sz="2000" b="1" dirty="0" err="1">
                <a:solidFill>
                  <a:schemeClr val="bg1"/>
                </a:solidFill>
              </a:rPr>
              <a:t>сфере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закупок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товаров</a:t>
            </a:r>
            <a:r>
              <a:rPr lang="en-US" sz="2000" b="1" dirty="0">
                <a:solidFill>
                  <a:schemeClr val="bg1"/>
                </a:solidFill>
              </a:rPr>
              <a:t>, </a:t>
            </a:r>
            <a:r>
              <a:rPr lang="en-US" sz="2000" b="1" dirty="0" err="1">
                <a:solidFill>
                  <a:schemeClr val="bg1"/>
                </a:solidFill>
              </a:rPr>
              <a:t>работ</a:t>
            </a:r>
            <a:r>
              <a:rPr lang="en-US" sz="2000" b="1" dirty="0">
                <a:solidFill>
                  <a:schemeClr val="bg1"/>
                </a:solidFill>
              </a:rPr>
              <a:t>, </a:t>
            </a:r>
            <a:r>
              <a:rPr lang="en-US" sz="2000" b="1" dirty="0" err="1">
                <a:solidFill>
                  <a:schemeClr val="bg1"/>
                </a:solidFill>
              </a:rPr>
              <a:t>услуг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для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обеспечения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государственных</a:t>
            </a:r>
            <a:r>
              <a:rPr lang="en-US" sz="2000" b="1" dirty="0">
                <a:solidFill>
                  <a:schemeClr val="bg1"/>
                </a:solidFill>
              </a:rPr>
              <a:t> и </a:t>
            </a:r>
            <a:r>
              <a:rPr lang="en-US" sz="2000" b="1" dirty="0" err="1">
                <a:solidFill>
                  <a:schemeClr val="bg1"/>
                </a:solidFill>
              </a:rPr>
              <a:t>муниципальных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нужд</a:t>
            </a:r>
            <a:r>
              <a:rPr lang="en-US" sz="2000" b="1" dirty="0">
                <a:solidFill>
                  <a:schemeClr val="bg1"/>
                </a:solidFill>
              </a:rPr>
              <a:t>»</a:t>
            </a:r>
            <a:endParaRPr lang="ru-RU" sz="2000" b="1" dirty="0" smtClean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7961" y="563302"/>
            <a:ext cx="449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cs typeface="Arial" panose="020B0604020202020204" pitchFamily="34" charset="0"/>
              </a:rPr>
              <a:t>МУНИЦИПАЛЬНОЕ ОБРАЗОВАНИЕ СУРГУТСКИЙ РАЙОН</a:t>
            </a:r>
          </a:p>
          <a:p>
            <a:pPr algn="ctr"/>
            <a:r>
              <a:rPr lang="ru" sz="1600" dirty="0">
                <a:solidFill>
                  <a:schemeClr val="bg1"/>
                </a:solidFill>
                <a:cs typeface="Arial" panose="020B0604020202020204" pitchFamily="34" charset="0"/>
              </a:rPr>
              <a:t>Ханты – Мансийский автономный округ - Югра</a:t>
            </a:r>
          </a:p>
        </p:txBody>
      </p:sp>
      <p:cxnSp>
        <p:nvCxnSpPr>
          <p:cNvPr id="64" name="Прямая соединительная линия 63"/>
          <p:cNvCxnSpPr/>
          <p:nvPr/>
        </p:nvCxnSpPr>
        <p:spPr>
          <a:xfrm>
            <a:off x="4364926" y="3303435"/>
            <a:ext cx="7538600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4369287" y="5105400"/>
            <a:ext cx="6107079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769044" y="4514260"/>
            <a:ext cx="2205130" cy="2025133"/>
          </a:xfrm>
          <a:custGeom>
            <a:avLst/>
            <a:gdLst/>
            <a:ahLst/>
            <a:cxnLst/>
            <a:rect l="l" t="t" r="r" b="b"/>
            <a:pathLst>
              <a:path w="3634740" h="3580765">
                <a:moveTo>
                  <a:pt x="1866870" y="3430637"/>
                </a:moveTo>
                <a:lnTo>
                  <a:pt x="1838979" y="3435887"/>
                </a:lnTo>
                <a:lnTo>
                  <a:pt x="1787915" y="3471346"/>
                </a:lnTo>
                <a:lnTo>
                  <a:pt x="1777884" y="3486157"/>
                </a:lnTo>
                <a:lnTo>
                  <a:pt x="1758675" y="3489773"/>
                </a:lnTo>
                <a:lnTo>
                  <a:pt x="1764737" y="3527401"/>
                </a:lnTo>
                <a:lnTo>
                  <a:pt x="1773102" y="3538750"/>
                </a:lnTo>
                <a:lnTo>
                  <a:pt x="1791981" y="3561042"/>
                </a:lnTo>
                <a:lnTo>
                  <a:pt x="1826485" y="3580393"/>
                </a:lnTo>
                <a:lnTo>
                  <a:pt x="1890779" y="3568290"/>
                </a:lnTo>
                <a:lnTo>
                  <a:pt x="1918235" y="3550199"/>
                </a:lnTo>
                <a:lnTo>
                  <a:pt x="1931956" y="3534693"/>
                </a:lnTo>
                <a:lnTo>
                  <a:pt x="1937534" y="3507797"/>
                </a:lnTo>
                <a:lnTo>
                  <a:pt x="1936128" y="3482215"/>
                </a:lnTo>
                <a:lnTo>
                  <a:pt x="1929385" y="3465290"/>
                </a:lnTo>
                <a:lnTo>
                  <a:pt x="1923277" y="3458788"/>
                </a:lnTo>
                <a:lnTo>
                  <a:pt x="1777884" y="3486157"/>
                </a:lnTo>
                <a:lnTo>
                  <a:pt x="1759311" y="3481938"/>
                </a:lnTo>
                <a:lnTo>
                  <a:pt x="1916437" y="3452360"/>
                </a:lnTo>
                <a:lnTo>
                  <a:pt x="1911820" y="3448022"/>
                </a:lnTo>
                <a:lnTo>
                  <a:pt x="1897091" y="3437871"/>
                </a:lnTo>
                <a:lnTo>
                  <a:pt x="1866870" y="3430637"/>
                </a:lnTo>
                <a:close/>
              </a:path>
              <a:path w="3634740" h="3580765">
                <a:moveTo>
                  <a:pt x="2757113" y="3198441"/>
                </a:moveTo>
                <a:lnTo>
                  <a:pt x="2660842" y="3216563"/>
                </a:lnTo>
                <a:lnTo>
                  <a:pt x="2641522" y="3258969"/>
                </a:lnTo>
                <a:lnTo>
                  <a:pt x="2638262" y="3272506"/>
                </a:lnTo>
                <a:lnTo>
                  <a:pt x="2638484" y="3285387"/>
                </a:lnTo>
                <a:lnTo>
                  <a:pt x="2628787" y="3288114"/>
                </a:lnTo>
                <a:lnTo>
                  <a:pt x="2657912" y="3320499"/>
                </a:lnTo>
                <a:lnTo>
                  <a:pt x="2692462" y="3339841"/>
                </a:lnTo>
                <a:lnTo>
                  <a:pt x="2726965" y="3346269"/>
                </a:lnTo>
                <a:lnTo>
                  <a:pt x="2756768" y="3327736"/>
                </a:lnTo>
                <a:lnTo>
                  <a:pt x="2784270" y="3309636"/>
                </a:lnTo>
                <a:lnTo>
                  <a:pt x="2800656" y="3280705"/>
                </a:lnTo>
                <a:lnTo>
                  <a:pt x="2801926" y="3241697"/>
                </a:lnTo>
                <a:lnTo>
                  <a:pt x="2793939" y="3217355"/>
                </a:lnTo>
                <a:lnTo>
                  <a:pt x="2787011" y="3205736"/>
                </a:lnTo>
                <a:lnTo>
                  <a:pt x="2777855" y="3207459"/>
                </a:lnTo>
                <a:lnTo>
                  <a:pt x="2757113" y="3198441"/>
                </a:lnTo>
                <a:close/>
              </a:path>
              <a:path w="3634740" h="3580765">
                <a:moveTo>
                  <a:pt x="2621405" y="3262756"/>
                </a:moveTo>
                <a:lnTo>
                  <a:pt x="1926550" y="3458172"/>
                </a:lnTo>
                <a:lnTo>
                  <a:pt x="1929385" y="3465290"/>
                </a:lnTo>
                <a:lnTo>
                  <a:pt x="1933594" y="3469769"/>
                </a:lnTo>
                <a:lnTo>
                  <a:pt x="1939239" y="3468706"/>
                </a:lnTo>
                <a:lnTo>
                  <a:pt x="1943733" y="3480784"/>
                </a:lnTo>
                <a:lnTo>
                  <a:pt x="2628787" y="3288114"/>
                </a:lnTo>
                <a:lnTo>
                  <a:pt x="2628231" y="3287317"/>
                </a:lnTo>
                <a:lnTo>
                  <a:pt x="2621405" y="3262756"/>
                </a:lnTo>
                <a:close/>
              </a:path>
              <a:path w="3634740" h="3580765">
                <a:moveTo>
                  <a:pt x="1004044" y="3298358"/>
                </a:moveTo>
                <a:lnTo>
                  <a:pt x="1000167" y="3309480"/>
                </a:lnTo>
                <a:lnTo>
                  <a:pt x="1759311" y="3481938"/>
                </a:lnTo>
                <a:lnTo>
                  <a:pt x="1760805" y="3463526"/>
                </a:lnTo>
                <a:lnTo>
                  <a:pt x="1004044" y="3298358"/>
                </a:lnTo>
                <a:close/>
              </a:path>
              <a:path w="3634740" h="3580765">
                <a:moveTo>
                  <a:pt x="2298148" y="2431916"/>
                </a:moveTo>
                <a:lnTo>
                  <a:pt x="1912453" y="3383287"/>
                </a:lnTo>
                <a:lnTo>
                  <a:pt x="1897091" y="3437871"/>
                </a:lnTo>
                <a:lnTo>
                  <a:pt x="2307863" y="2436084"/>
                </a:lnTo>
                <a:lnTo>
                  <a:pt x="2298148" y="2431916"/>
                </a:lnTo>
                <a:close/>
              </a:path>
              <a:path w="3634740" h="3580765">
                <a:moveTo>
                  <a:pt x="2783810" y="3200367"/>
                </a:moveTo>
                <a:lnTo>
                  <a:pt x="2777855" y="3207459"/>
                </a:lnTo>
                <a:lnTo>
                  <a:pt x="2787011" y="3205736"/>
                </a:lnTo>
                <a:lnTo>
                  <a:pt x="2783810" y="3200367"/>
                </a:lnTo>
                <a:close/>
              </a:path>
              <a:path w="3634740" h="3580765">
                <a:moveTo>
                  <a:pt x="3387860" y="2462471"/>
                </a:moveTo>
                <a:lnTo>
                  <a:pt x="2773157" y="3182498"/>
                </a:lnTo>
                <a:lnTo>
                  <a:pt x="2783810" y="3200367"/>
                </a:lnTo>
                <a:lnTo>
                  <a:pt x="3396447" y="2470708"/>
                </a:lnTo>
                <a:lnTo>
                  <a:pt x="3387860" y="2462471"/>
                </a:lnTo>
                <a:close/>
              </a:path>
              <a:path w="3634740" h="3580765">
                <a:moveTo>
                  <a:pt x="2722581" y="3192018"/>
                </a:moveTo>
                <a:lnTo>
                  <a:pt x="2677105" y="3200578"/>
                </a:lnTo>
                <a:lnTo>
                  <a:pt x="2670158" y="3214809"/>
                </a:lnTo>
                <a:lnTo>
                  <a:pt x="2739861" y="3201688"/>
                </a:lnTo>
                <a:lnTo>
                  <a:pt x="2722581" y="3192018"/>
                </a:lnTo>
                <a:close/>
              </a:path>
              <a:path w="3634740" h="3580765">
                <a:moveTo>
                  <a:pt x="2399642" y="2425733"/>
                </a:moveTo>
                <a:lnTo>
                  <a:pt x="2374882" y="2430394"/>
                </a:lnTo>
                <a:lnTo>
                  <a:pt x="2686392" y="3198830"/>
                </a:lnTo>
                <a:lnTo>
                  <a:pt x="2711152" y="3194169"/>
                </a:lnTo>
                <a:lnTo>
                  <a:pt x="2399642" y="2425733"/>
                </a:lnTo>
                <a:close/>
              </a:path>
              <a:path w="3634740" h="3580765">
                <a:moveTo>
                  <a:pt x="841525" y="3221587"/>
                </a:moveTo>
                <a:lnTo>
                  <a:pt x="836311" y="3236940"/>
                </a:lnTo>
                <a:lnTo>
                  <a:pt x="832680" y="3263470"/>
                </a:lnTo>
                <a:lnTo>
                  <a:pt x="843020" y="3300292"/>
                </a:lnTo>
                <a:lnTo>
                  <a:pt x="861471" y="3322665"/>
                </a:lnTo>
                <a:lnTo>
                  <a:pt x="895998" y="3342012"/>
                </a:lnTo>
                <a:lnTo>
                  <a:pt x="930497" y="3348441"/>
                </a:lnTo>
                <a:lnTo>
                  <a:pt x="960298" y="3329908"/>
                </a:lnTo>
                <a:lnTo>
                  <a:pt x="987777" y="3311812"/>
                </a:lnTo>
                <a:lnTo>
                  <a:pt x="997818" y="3296999"/>
                </a:lnTo>
                <a:lnTo>
                  <a:pt x="1004987" y="3295649"/>
                </a:lnTo>
                <a:lnTo>
                  <a:pt x="1006320" y="3282476"/>
                </a:lnTo>
                <a:lnTo>
                  <a:pt x="1005326" y="3269740"/>
                </a:lnTo>
                <a:lnTo>
                  <a:pt x="1000821" y="3244741"/>
                </a:lnTo>
                <a:lnTo>
                  <a:pt x="991109" y="3233647"/>
                </a:lnTo>
                <a:lnTo>
                  <a:pt x="978688" y="3223062"/>
                </a:lnTo>
                <a:lnTo>
                  <a:pt x="968982" y="3211966"/>
                </a:lnTo>
                <a:lnTo>
                  <a:pt x="955396" y="3201600"/>
                </a:lnTo>
                <a:lnTo>
                  <a:pt x="842675" y="3222819"/>
                </a:lnTo>
                <a:lnTo>
                  <a:pt x="841525" y="3221587"/>
                </a:lnTo>
                <a:close/>
              </a:path>
              <a:path w="3634740" h="3580765">
                <a:moveTo>
                  <a:pt x="1004987" y="3295649"/>
                </a:moveTo>
                <a:lnTo>
                  <a:pt x="997818" y="3296999"/>
                </a:lnTo>
                <a:lnTo>
                  <a:pt x="1004044" y="3298358"/>
                </a:lnTo>
                <a:lnTo>
                  <a:pt x="1004987" y="3295649"/>
                </a:lnTo>
                <a:close/>
              </a:path>
              <a:path w="3634740" h="3580765">
                <a:moveTo>
                  <a:pt x="925931" y="3194224"/>
                </a:moveTo>
                <a:lnTo>
                  <a:pt x="871317" y="3204504"/>
                </a:lnTo>
                <a:lnTo>
                  <a:pt x="859333" y="3219683"/>
                </a:lnTo>
                <a:lnTo>
                  <a:pt x="941837" y="3204153"/>
                </a:lnTo>
                <a:lnTo>
                  <a:pt x="925931" y="3194224"/>
                </a:lnTo>
                <a:close/>
              </a:path>
              <a:path w="3634740" h="3580765">
                <a:moveTo>
                  <a:pt x="367956" y="2694019"/>
                </a:moveTo>
                <a:lnTo>
                  <a:pt x="360383" y="2706223"/>
                </a:lnTo>
                <a:lnTo>
                  <a:pt x="841525" y="3221587"/>
                </a:lnTo>
                <a:lnTo>
                  <a:pt x="850378" y="3195523"/>
                </a:lnTo>
                <a:lnTo>
                  <a:pt x="367956" y="2694019"/>
                </a:lnTo>
                <a:close/>
              </a:path>
              <a:path w="3634740" h="3580765">
                <a:moveTo>
                  <a:pt x="806466" y="2144099"/>
                </a:moveTo>
                <a:lnTo>
                  <a:pt x="794075" y="2146431"/>
                </a:lnTo>
                <a:lnTo>
                  <a:pt x="902299" y="3198672"/>
                </a:lnTo>
                <a:lnTo>
                  <a:pt x="914700" y="3196338"/>
                </a:lnTo>
                <a:lnTo>
                  <a:pt x="806466" y="2144099"/>
                </a:lnTo>
                <a:close/>
              </a:path>
              <a:path w="3634740" h="3580765">
                <a:moveTo>
                  <a:pt x="3515653" y="2422422"/>
                </a:moveTo>
                <a:lnTo>
                  <a:pt x="3404128" y="2443415"/>
                </a:lnTo>
                <a:lnTo>
                  <a:pt x="3436090" y="2450322"/>
                </a:lnTo>
                <a:lnTo>
                  <a:pt x="3469232" y="2457006"/>
                </a:lnTo>
                <a:lnTo>
                  <a:pt x="3495354" y="2439166"/>
                </a:lnTo>
                <a:lnTo>
                  <a:pt x="3515653" y="2422422"/>
                </a:lnTo>
                <a:close/>
              </a:path>
              <a:path w="3634740" h="3580765">
                <a:moveTo>
                  <a:pt x="3504773" y="2024265"/>
                </a:moveTo>
                <a:lnTo>
                  <a:pt x="3482129" y="2312425"/>
                </a:lnTo>
                <a:lnTo>
                  <a:pt x="3403698" y="2327189"/>
                </a:lnTo>
                <a:lnTo>
                  <a:pt x="3385333" y="2343569"/>
                </a:lnTo>
                <a:lnTo>
                  <a:pt x="3380332" y="2357434"/>
                </a:lnTo>
                <a:lnTo>
                  <a:pt x="3372622" y="2371808"/>
                </a:lnTo>
                <a:lnTo>
                  <a:pt x="3367621" y="2385672"/>
                </a:lnTo>
                <a:lnTo>
                  <a:pt x="3367247" y="2411589"/>
                </a:lnTo>
                <a:lnTo>
                  <a:pt x="3373885" y="2436186"/>
                </a:lnTo>
                <a:lnTo>
                  <a:pt x="3385185" y="2459904"/>
                </a:lnTo>
                <a:lnTo>
                  <a:pt x="3387860" y="2462471"/>
                </a:lnTo>
                <a:lnTo>
                  <a:pt x="3404128" y="2443415"/>
                </a:lnTo>
                <a:lnTo>
                  <a:pt x="3515653" y="2422422"/>
                </a:lnTo>
                <a:lnTo>
                  <a:pt x="3532098" y="2393480"/>
                </a:lnTo>
                <a:lnTo>
                  <a:pt x="3533387" y="2354468"/>
                </a:lnTo>
                <a:lnTo>
                  <a:pt x="3525380" y="2330129"/>
                </a:lnTo>
                <a:lnTo>
                  <a:pt x="3504539" y="2295283"/>
                </a:lnTo>
                <a:lnTo>
                  <a:pt x="3489810" y="2285133"/>
                </a:lnTo>
                <a:lnTo>
                  <a:pt x="3504773" y="2024265"/>
                </a:lnTo>
                <a:close/>
              </a:path>
              <a:path w="3634740" h="3580765">
                <a:moveTo>
                  <a:pt x="2497130" y="2329844"/>
                </a:moveTo>
                <a:lnTo>
                  <a:pt x="2447550" y="2339177"/>
                </a:lnTo>
                <a:lnTo>
                  <a:pt x="3367621" y="2385672"/>
                </a:lnTo>
                <a:lnTo>
                  <a:pt x="3172210" y="2370765"/>
                </a:lnTo>
                <a:lnTo>
                  <a:pt x="2497130" y="2329844"/>
                </a:lnTo>
                <a:close/>
              </a:path>
              <a:path w="3634740" h="3580765">
                <a:moveTo>
                  <a:pt x="2374882" y="2430394"/>
                </a:moveTo>
                <a:lnTo>
                  <a:pt x="2337689" y="2437395"/>
                </a:lnTo>
                <a:lnTo>
                  <a:pt x="2358645" y="2446374"/>
                </a:lnTo>
                <a:lnTo>
                  <a:pt x="2374882" y="2430394"/>
                </a:lnTo>
                <a:close/>
              </a:path>
              <a:path w="3634740" h="3580765">
                <a:moveTo>
                  <a:pt x="916382" y="2071716"/>
                </a:moveTo>
                <a:lnTo>
                  <a:pt x="883843" y="2077841"/>
                </a:lnTo>
                <a:lnTo>
                  <a:pt x="2264623" y="2321919"/>
                </a:lnTo>
                <a:lnTo>
                  <a:pt x="2262164" y="2348228"/>
                </a:lnTo>
                <a:lnTo>
                  <a:pt x="2260839" y="2361400"/>
                </a:lnTo>
                <a:lnTo>
                  <a:pt x="2261834" y="2374136"/>
                </a:lnTo>
                <a:lnTo>
                  <a:pt x="2263990" y="2386653"/>
                </a:lnTo>
                <a:lnTo>
                  <a:pt x="2268467" y="2398734"/>
                </a:lnTo>
                <a:lnTo>
                  <a:pt x="2276426" y="2410158"/>
                </a:lnTo>
                <a:lnTo>
                  <a:pt x="2284357" y="2408666"/>
                </a:lnTo>
                <a:lnTo>
                  <a:pt x="2295798" y="2419435"/>
                </a:lnTo>
                <a:lnTo>
                  <a:pt x="2310528" y="2429585"/>
                </a:lnTo>
                <a:lnTo>
                  <a:pt x="2307863" y="2436084"/>
                </a:lnTo>
                <a:lnTo>
                  <a:pt x="2319083" y="2440898"/>
                </a:lnTo>
                <a:lnTo>
                  <a:pt x="2416716" y="2422519"/>
                </a:lnTo>
                <a:lnTo>
                  <a:pt x="2420013" y="2408976"/>
                </a:lnTo>
                <a:lnTo>
                  <a:pt x="2422157" y="2408572"/>
                </a:lnTo>
                <a:lnTo>
                  <a:pt x="2434315" y="2393360"/>
                </a:lnTo>
                <a:lnTo>
                  <a:pt x="2440671" y="2379241"/>
                </a:lnTo>
                <a:lnTo>
                  <a:pt x="2444705" y="2365558"/>
                </a:lnTo>
                <a:lnTo>
                  <a:pt x="2447550" y="2339177"/>
                </a:lnTo>
                <a:lnTo>
                  <a:pt x="2497130" y="2329844"/>
                </a:lnTo>
                <a:lnTo>
                  <a:pt x="2445201" y="2326696"/>
                </a:lnTo>
                <a:lnTo>
                  <a:pt x="2442658" y="2314251"/>
                </a:lnTo>
                <a:lnTo>
                  <a:pt x="2441304" y="2314506"/>
                </a:lnTo>
                <a:lnTo>
                  <a:pt x="2435279" y="2302717"/>
                </a:lnTo>
                <a:lnTo>
                  <a:pt x="2425772" y="2291584"/>
                </a:lnTo>
                <a:lnTo>
                  <a:pt x="2277003" y="2319588"/>
                </a:lnTo>
                <a:lnTo>
                  <a:pt x="916382" y="2071716"/>
                </a:lnTo>
                <a:close/>
              </a:path>
              <a:path w="3634740" h="3580765">
                <a:moveTo>
                  <a:pt x="124602" y="1820147"/>
                </a:moveTo>
                <a:lnTo>
                  <a:pt x="17692" y="1840272"/>
                </a:lnTo>
                <a:lnTo>
                  <a:pt x="3629" y="1881689"/>
                </a:lnTo>
                <a:lnTo>
                  <a:pt x="0" y="1908218"/>
                </a:lnTo>
                <a:lnTo>
                  <a:pt x="10340" y="1945040"/>
                </a:lnTo>
                <a:lnTo>
                  <a:pt x="28791" y="1967413"/>
                </a:lnTo>
                <a:lnTo>
                  <a:pt x="52083" y="1988875"/>
                </a:lnTo>
                <a:lnTo>
                  <a:pt x="107864" y="1978375"/>
                </a:lnTo>
                <a:lnTo>
                  <a:pt x="263169" y="2530677"/>
                </a:lnTo>
                <a:lnTo>
                  <a:pt x="251932" y="2532792"/>
                </a:lnTo>
                <a:lnTo>
                  <a:pt x="229515" y="2562858"/>
                </a:lnTo>
                <a:lnTo>
                  <a:pt x="218285" y="2564972"/>
                </a:lnTo>
                <a:lnTo>
                  <a:pt x="204222" y="2606389"/>
                </a:lnTo>
                <a:lnTo>
                  <a:pt x="200592" y="2632918"/>
                </a:lnTo>
                <a:lnTo>
                  <a:pt x="210933" y="2669741"/>
                </a:lnTo>
                <a:lnTo>
                  <a:pt x="229383" y="2692114"/>
                </a:lnTo>
                <a:lnTo>
                  <a:pt x="258677" y="2712445"/>
                </a:lnTo>
                <a:lnTo>
                  <a:pt x="293759" y="2718765"/>
                </a:lnTo>
                <a:lnTo>
                  <a:pt x="326466" y="2699685"/>
                </a:lnTo>
                <a:lnTo>
                  <a:pt x="355684" y="2681262"/>
                </a:lnTo>
                <a:lnTo>
                  <a:pt x="378541" y="2676959"/>
                </a:lnTo>
                <a:lnTo>
                  <a:pt x="382727" y="2637402"/>
                </a:lnTo>
                <a:lnTo>
                  <a:pt x="375317" y="2612951"/>
                </a:lnTo>
                <a:lnTo>
                  <a:pt x="349290" y="2579081"/>
                </a:lnTo>
                <a:lnTo>
                  <a:pt x="376221" y="2548165"/>
                </a:lnTo>
                <a:lnTo>
                  <a:pt x="344591" y="2554119"/>
                </a:lnTo>
                <a:lnTo>
                  <a:pt x="330812" y="2543790"/>
                </a:lnTo>
                <a:lnTo>
                  <a:pt x="313547" y="2534117"/>
                </a:lnTo>
                <a:lnTo>
                  <a:pt x="277909" y="2540826"/>
                </a:lnTo>
                <a:lnTo>
                  <a:pt x="122603" y="1988523"/>
                </a:lnTo>
                <a:lnTo>
                  <a:pt x="142748" y="1984731"/>
                </a:lnTo>
                <a:lnTo>
                  <a:pt x="153375" y="1969808"/>
                </a:lnTo>
                <a:lnTo>
                  <a:pt x="167487" y="1954228"/>
                </a:lnTo>
                <a:lnTo>
                  <a:pt x="184659" y="1928907"/>
                </a:lnTo>
                <a:lnTo>
                  <a:pt x="175190" y="1926932"/>
                </a:lnTo>
                <a:lnTo>
                  <a:pt x="179616" y="1913176"/>
                </a:lnTo>
                <a:lnTo>
                  <a:pt x="175884" y="1888032"/>
                </a:lnTo>
                <a:lnTo>
                  <a:pt x="165181" y="1864201"/>
                </a:lnTo>
                <a:lnTo>
                  <a:pt x="143994" y="1829420"/>
                </a:lnTo>
                <a:lnTo>
                  <a:pt x="134893" y="1831133"/>
                </a:lnTo>
                <a:lnTo>
                  <a:pt x="124602" y="1820147"/>
                </a:lnTo>
                <a:close/>
              </a:path>
              <a:path w="3634740" h="3580765">
                <a:moveTo>
                  <a:pt x="378541" y="2676959"/>
                </a:moveTo>
                <a:lnTo>
                  <a:pt x="355684" y="2681262"/>
                </a:lnTo>
                <a:lnTo>
                  <a:pt x="367956" y="2694019"/>
                </a:lnTo>
                <a:lnTo>
                  <a:pt x="378541" y="2676959"/>
                </a:lnTo>
                <a:close/>
              </a:path>
              <a:path w="3634740" h="3580765">
                <a:moveTo>
                  <a:pt x="2381480" y="2261152"/>
                </a:moveTo>
                <a:lnTo>
                  <a:pt x="2310234" y="2274564"/>
                </a:lnTo>
                <a:lnTo>
                  <a:pt x="2296320" y="2303029"/>
                </a:lnTo>
                <a:lnTo>
                  <a:pt x="2287034" y="2304777"/>
                </a:lnTo>
                <a:lnTo>
                  <a:pt x="2277003" y="2319588"/>
                </a:lnTo>
                <a:lnTo>
                  <a:pt x="2425772" y="2291584"/>
                </a:lnTo>
                <a:lnTo>
                  <a:pt x="2475742" y="2256331"/>
                </a:lnTo>
                <a:lnTo>
                  <a:pt x="2396313" y="2271283"/>
                </a:lnTo>
                <a:lnTo>
                  <a:pt x="2381480" y="2261152"/>
                </a:lnTo>
                <a:close/>
              </a:path>
              <a:path w="3634740" h="3580765">
                <a:moveTo>
                  <a:pt x="3205729" y="1253072"/>
                </a:moveTo>
                <a:lnTo>
                  <a:pt x="3156176" y="1262400"/>
                </a:lnTo>
                <a:lnTo>
                  <a:pt x="3170906" y="1272551"/>
                </a:lnTo>
                <a:lnTo>
                  <a:pt x="3458759" y="1438056"/>
                </a:lnTo>
                <a:lnTo>
                  <a:pt x="3449083" y="1465724"/>
                </a:lnTo>
                <a:lnTo>
                  <a:pt x="3446401" y="1492075"/>
                </a:lnTo>
                <a:lnTo>
                  <a:pt x="3448380" y="1517549"/>
                </a:lnTo>
                <a:lnTo>
                  <a:pt x="3450341" y="1530102"/>
                </a:lnTo>
                <a:lnTo>
                  <a:pt x="2396313" y="2271283"/>
                </a:lnTo>
                <a:lnTo>
                  <a:pt x="2475742" y="2256331"/>
                </a:lnTo>
                <a:lnTo>
                  <a:pt x="3400187" y="1604159"/>
                </a:lnTo>
                <a:lnTo>
                  <a:pt x="3479904" y="1550384"/>
                </a:lnTo>
                <a:lnTo>
                  <a:pt x="3605936" y="1526659"/>
                </a:lnTo>
                <a:lnTo>
                  <a:pt x="3613840" y="1512248"/>
                </a:lnTo>
                <a:lnTo>
                  <a:pt x="3632440" y="1495824"/>
                </a:lnTo>
                <a:lnTo>
                  <a:pt x="3634725" y="1469548"/>
                </a:lnTo>
                <a:lnTo>
                  <a:pt x="3623043" y="1445901"/>
                </a:lnTo>
                <a:lnTo>
                  <a:pt x="3595044" y="1412402"/>
                </a:lnTo>
                <a:lnTo>
                  <a:pt x="3572189" y="1403781"/>
                </a:lnTo>
                <a:lnTo>
                  <a:pt x="3456410" y="1425576"/>
                </a:lnTo>
                <a:lnTo>
                  <a:pt x="3205729" y="1253072"/>
                </a:lnTo>
                <a:close/>
              </a:path>
              <a:path w="3634740" h="3580765">
                <a:moveTo>
                  <a:pt x="1931453" y="1337868"/>
                </a:moveTo>
                <a:lnTo>
                  <a:pt x="1776784" y="1366983"/>
                </a:lnTo>
                <a:lnTo>
                  <a:pt x="1794846" y="1389429"/>
                </a:lnTo>
                <a:lnTo>
                  <a:pt x="1816382" y="1398299"/>
                </a:lnTo>
                <a:lnTo>
                  <a:pt x="1840239" y="1406731"/>
                </a:lnTo>
                <a:lnTo>
                  <a:pt x="1885326" y="1398243"/>
                </a:lnTo>
                <a:lnTo>
                  <a:pt x="2319579" y="2272805"/>
                </a:lnTo>
                <a:lnTo>
                  <a:pt x="2370067" y="2263301"/>
                </a:lnTo>
                <a:lnTo>
                  <a:pt x="2352823" y="2253624"/>
                </a:lnTo>
                <a:lnTo>
                  <a:pt x="2317230" y="2260324"/>
                </a:lnTo>
                <a:lnTo>
                  <a:pt x="1895461" y="1383412"/>
                </a:lnTo>
                <a:lnTo>
                  <a:pt x="1911488" y="1367472"/>
                </a:lnTo>
                <a:lnTo>
                  <a:pt x="1926355" y="1351751"/>
                </a:lnTo>
                <a:lnTo>
                  <a:pt x="1931453" y="1337868"/>
                </a:lnTo>
                <a:close/>
              </a:path>
              <a:path w="3634740" h="3580765">
                <a:moveTo>
                  <a:pt x="2023893" y="1289470"/>
                </a:moveTo>
                <a:lnTo>
                  <a:pt x="3015721" y="1198378"/>
                </a:lnTo>
                <a:lnTo>
                  <a:pt x="3020614" y="1223304"/>
                </a:lnTo>
                <a:lnTo>
                  <a:pt x="3024317" y="1235530"/>
                </a:lnTo>
                <a:lnTo>
                  <a:pt x="3030342" y="1247318"/>
                </a:lnTo>
                <a:lnTo>
                  <a:pt x="3039848" y="1258452"/>
                </a:lnTo>
                <a:lnTo>
                  <a:pt x="2929407" y="1421395"/>
                </a:lnTo>
                <a:lnTo>
                  <a:pt x="2381480" y="2261152"/>
                </a:lnTo>
                <a:lnTo>
                  <a:pt x="2831241" y="1582028"/>
                </a:lnTo>
                <a:lnTo>
                  <a:pt x="3029818" y="1273263"/>
                </a:lnTo>
                <a:lnTo>
                  <a:pt x="3190983" y="1242925"/>
                </a:lnTo>
                <a:lnTo>
                  <a:pt x="3176238" y="1232778"/>
                </a:lnTo>
                <a:lnTo>
                  <a:pt x="3185466" y="1205194"/>
                </a:lnTo>
                <a:lnTo>
                  <a:pt x="3183061" y="1166878"/>
                </a:lnTo>
                <a:lnTo>
                  <a:pt x="3178390" y="1154834"/>
                </a:lnTo>
                <a:lnTo>
                  <a:pt x="3013372" y="1185898"/>
                </a:lnTo>
                <a:lnTo>
                  <a:pt x="2023893" y="1289470"/>
                </a:lnTo>
                <a:close/>
              </a:path>
              <a:path w="3634740" h="3580765">
                <a:moveTo>
                  <a:pt x="3538822" y="1590985"/>
                </a:moveTo>
                <a:lnTo>
                  <a:pt x="3529526" y="1592735"/>
                </a:lnTo>
                <a:lnTo>
                  <a:pt x="3504773" y="2024265"/>
                </a:lnTo>
                <a:lnTo>
                  <a:pt x="3538822" y="1590985"/>
                </a:lnTo>
                <a:close/>
              </a:path>
              <a:path w="3634740" h="3580765">
                <a:moveTo>
                  <a:pt x="709020" y="262753"/>
                </a:moveTo>
                <a:lnTo>
                  <a:pt x="674957" y="282088"/>
                </a:lnTo>
                <a:lnTo>
                  <a:pt x="647892" y="313029"/>
                </a:lnTo>
                <a:lnTo>
                  <a:pt x="632473" y="354701"/>
                </a:lnTo>
                <a:lnTo>
                  <a:pt x="628649" y="381267"/>
                </a:lnTo>
                <a:lnTo>
                  <a:pt x="635479" y="405827"/>
                </a:lnTo>
                <a:lnTo>
                  <a:pt x="643447" y="417250"/>
                </a:lnTo>
                <a:lnTo>
                  <a:pt x="656087" y="440717"/>
                </a:lnTo>
                <a:lnTo>
                  <a:pt x="801535" y="413337"/>
                </a:lnTo>
                <a:lnTo>
                  <a:pt x="1490484" y="800570"/>
                </a:lnTo>
                <a:lnTo>
                  <a:pt x="1485676" y="814399"/>
                </a:lnTo>
                <a:lnTo>
                  <a:pt x="1484350" y="827571"/>
                </a:lnTo>
                <a:lnTo>
                  <a:pt x="1485345" y="840307"/>
                </a:lnTo>
                <a:lnTo>
                  <a:pt x="1487457" y="852566"/>
                </a:lnTo>
                <a:lnTo>
                  <a:pt x="1499881" y="850494"/>
                </a:lnTo>
                <a:lnTo>
                  <a:pt x="1506710" y="875054"/>
                </a:lnTo>
                <a:lnTo>
                  <a:pt x="1514680" y="886477"/>
                </a:lnTo>
                <a:lnTo>
                  <a:pt x="1524991" y="897459"/>
                </a:lnTo>
                <a:lnTo>
                  <a:pt x="1536493" y="908217"/>
                </a:lnTo>
                <a:lnTo>
                  <a:pt x="850298" y="1967848"/>
                </a:lnTo>
                <a:lnTo>
                  <a:pt x="713950" y="1993514"/>
                </a:lnTo>
                <a:lnTo>
                  <a:pt x="707195" y="2007709"/>
                </a:lnTo>
                <a:lnTo>
                  <a:pt x="701603" y="2021685"/>
                </a:lnTo>
                <a:lnTo>
                  <a:pt x="699272" y="2031346"/>
                </a:lnTo>
                <a:lnTo>
                  <a:pt x="708598" y="2033291"/>
                </a:lnTo>
                <a:lnTo>
                  <a:pt x="708263" y="2059200"/>
                </a:lnTo>
                <a:lnTo>
                  <a:pt x="714899" y="2083797"/>
                </a:lnTo>
                <a:lnTo>
                  <a:pt x="723834" y="2095038"/>
                </a:lnTo>
                <a:lnTo>
                  <a:pt x="735095" y="2105841"/>
                </a:lnTo>
                <a:lnTo>
                  <a:pt x="344591" y="2554119"/>
                </a:lnTo>
                <a:lnTo>
                  <a:pt x="376221" y="2548165"/>
                </a:lnTo>
                <a:lnTo>
                  <a:pt x="739794" y="2130803"/>
                </a:lnTo>
                <a:lnTo>
                  <a:pt x="872852" y="2105756"/>
                </a:lnTo>
                <a:lnTo>
                  <a:pt x="878443" y="2091780"/>
                </a:lnTo>
                <a:lnTo>
                  <a:pt x="884062" y="2090723"/>
                </a:lnTo>
                <a:lnTo>
                  <a:pt x="883843" y="2077841"/>
                </a:lnTo>
                <a:lnTo>
                  <a:pt x="916382" y="2071716"/>
                </a:lnTo>
                <a:lnTo>
                  <a:pt x="881494" y="2065360"/>
                </a:lnTo>
                <a:lnTo>
                  <a:pt x="886308" y="2051531"/>
                </a:lnTo>
                <a:lnTo>
                  <a:pt x="887637" y="2038357"/>
                </a:lnTo>
                <a:lnTo>
                  <a:pt x="886643" y="2025621"/>
                </a:lnTo>
                <a:lnTo>
                  <a:pt x="882138" y="2000623"/>
                </a:lnTo>
                <a:lnTo>
                  <a:pt x="906489" y="1983116"/>
                </a:lnTo>
                <a:lnTo>
                  <a:pt x="877852" y="1988507"/>
                </a:lnTo>
                <a:lnTo>
                  <a:pt x="866984" y="1977630"/>
                </a:lnTo>
                <a:lnTo>
                  <a:pt x="862699" y="1965513"/>
                </a:lnTo>
                <a:lnTo>
                  <a:pt x="1548873" y="905887"/>
                </a:lnTo>
                <a:lnTo>
                  <a:pt x="1661945" y="884602"/>
                </a:lnTo>
                <a:lnTo>
                  <a:pt x="1665564" y="858074"/>
                </a:lnTo>
                <a:lnTo>
                  <a:pt x="1661031" y="820159"/>
                </a:lnTo>
                <a:lnTo>
                  <a:pt x="1660837" y="820195"/>
                </a:lnTo>
                <a:lnTo>
                  <a:pt x="1657134" y="807969"/>
                </a:lnTo>
                <a:lnTo>
                  <a:pt x="1651109" y="796180"/>
                </a:lnTo>
                <a:lnTo>
                  <a:pt x="1641602" y="785047"/>
                </a:lnTo>
                <a:lnTo>
                  <a:pt x="1648502" y="778528"/>
                </a:lnTo>
                <a:lnTo>
                  <a:pt x="1640414" y="772347"/>
                </a:lnTo>
                <a:lnTo>
                  <a:pt x="1624524" y="762416"/>
                </a:lnTo>
                <a:lnTo>
                  <a:pt x="1512999" y="783409"/>
                </a:lnTo>
                <a:lnTo>
                  <a:pt x="823946" y="396196"/>
                </a:lnTo>
                <a:lnTo>
                  <a:pt x="831163" y="394837"/>
                </a:lnTo>
                <a:lnTo>
                  <a:pt x="830171" y="369178"/>
                </a:lnTo>
                <a:lnTo>
                  <a:pt x="829187" y="356440"/>
                </a:lnTo>
                <a:lnTo>
                  <a:pt x="827033" y="343923"/>
                </a:lnTo>
                <a:lnTo>
                  <a:pt x="824683" y="331442"/>
                </a:lnTo>
                <a:lnTo>
                  <a:pt x="884304" y="307296"/>
                </a:lnTo>
                <a:lnTo>
                  <a:pt x="809850" y="321311"/>
                </a:lnTo>
                <a:lnTo>
                  <a:pt x="791609" y="298898"/>
                </a:lnTo>
                <a:lnTo>
                  <a:pt x="766398" y="277798"/>
                </a:lnTo>
                <a:lnTo>
                  <a:pt x="738880" y="270055"/>
                </a:lnTo>
                <a:lnTo>
                  <a:pt x="709020" y="262753"/>
                </a:lnTo>
                <a:close/>
              </a:path>
              <a:path w="3634740" h="3580765">
                <a:moveTo>
                  <a:pt x="863751" y="2107469"/>
                </a:moveTo>
                <a:lnTo>
                  <a:pt x="739794" y="2130803"/>
                </a:lnTo>
                <a:lnTo>
                  <a:pt x="753374" y="2141170"/>
                </a:lnTo>
                <a:lnTo>
                  <a:pt x="769280" y="2151099"/>
                </a:lnTo>
                <a:lnTo>
                  <a:pt x="842104" y="2137390"/>
                </a:lnTo>
                <a:lnTo>
                  <a:pt x="854670" y="2122102"/>
                </a:lnTo>
                <a:lnTo>
                  <a:pt x="863751" y="2107469"/>
                </a:lnTo>
                <a:close/>
              </a:path>
              <a:path w="3634740" h="3580765">
                <a:moveTo>
                  <a:pt x="3605936" y="1526659"/>
                </a:moveTo>
                <a:lnTo>
                  <a:pt x="3479904" y="1550384"/>
                </a:lnTo>
                <a:lnTo>
                  <a:pt x="3484188" y="1562500"/>
                </a:lnTo>
                <a:lnTo>
                  <a:pt x="3495048" y="1573379"/>
                </a:lnTo>
                <a:lnTo>
                  <a:pt x="3496983" y="1573015"/>
                </a:lnTo>
                <a:lnTo>
                  <a:pt x="3520252" y="1594481"/>
                </a:lnTo>
                <a:lnTo>
                  <a:pt x="3529526" y="1592735"/>
                </a:lnTo>
                <a:lnTo>
                  <a:pt x="3531774" y="1553543"/>
                </a:lnTo>
                <a:lnTo>
                  <a:pt x="3598032" y="1541070"/>
                </a:lnTo>
                <a:lnTo>
                  <a:pt x="3605936" y="1526659"/>
                </a:lnTo>
                <a:close/>
              </a:path>
              <a:path w="3634740" h="3580765">
                <a:moveTo>
                  <a:pt x="3575195" y="1545369"/>
                </a:moveTo>
                <a:lnTo>
                  <a:pt x="3531774" y="1553543"/>
                </a:lnTo>
                <a:lnTo>
                  <a:pt x="3554688" y="1562152"/>
                </a:lnTo>
                <a:lnTo>
                  <a:pt x="3575195" y="1545369"/>
                </a:lnTo>
                <a:close/>
              </a:path>
              <a:path w="3634740" h="3580765">
                <a:moveTo>
                  <a:pt x="187580" y="1924600"/>
                </a:moveTo>
                <a:lnTo>
                  <a:pt x="184659" y="1928907"/>
                </a:lnTo>
                <a:lnTo>
                  <a:pt x="696207" y="2035623"/>
                </a:lnTo>
                <a:lnTo>
                  <a:pt x="698337" y="2035222"/>
                </a:lnTo>
                <a:lnTo>
                  <a:pt x="699272" y="2031346"/>
                </a:lnTo>
                <a:lnTo>
                  <a:pt x="187580" y="1924600"/>
                </a:lnTo>
                <a:close/>
              </a:path>
              <a:path w="3634740" h="3580765">
                <a:moveTo>
                  <a:pt x="1661945" y="884602"/>
                </a:moveTo>
                <a:lnTo>
                  <a:pt x="1548873" y="905887"/>
                </a:lnTo>
                <a:lnTo>
                  <a:pt x="1557634" y="930084"/>
                </a:lnTo>
                <a:lnTo>
                  <a:pt x="1615472" y="919196"/>
                </a:lnTo>
                <a:lnTo>
                  <a:pt x="1788185" y="1222684"/>
                </a:lnTo>
                <a:lnTo>
                  <a:pt x="1765134" y="1239946"/>
                </a:lnTo>
                <a:lnTo>
                  <a:pt x="1750264" y="1268591"/>
                </a:lnTo>
                <a:lnTo>
                  <a:pt x="1742378" y="1295922"/>
                </a:lnTo>
                <a:lnTo>
                  <a:pt x="1742626" y="1321721"/>
                </a:lnTo>
                <a:lnTo>
                  <a:pt x="1745169" y="1334165"/>
                </a:lnTo>
                <a:lnTo>
                  <a:pt x="1748872" y="1346391"/>
                </a:lnTo>
                <a:lnTo>
                  <a:pt x="1754897" y="1358180"/>
                </a:lnTo>
                <a:lnTo>
                  <a:pt x="1762054" y="1356833"/>
                </a:lnTo>
                <a:lnTo>
                  <a:pt x="879788" y="1988143"/>
                </a:lnTo>
                <a:lnTo>
                  <a:pt x="906489" y="1983116"/>
                </a:lnTo>
                <a:lnTo>
                  <a:pt x="1198706" y="1773032"/>
                </a:lnTo>
                <a:lnTo>
                  <a:pt x="1776784" y="1366983"/>
                </a:lnTo>
                <a:lnTo>
                  <a:pt x="1931453" y="1337868"/>
                </a:lnTo>
                <a:lnTo>
                  <a:pt x="1936551" y="1323985"/>
                </a:lnTo>
                <a:lnTo>
                  <a:pt x="1943002" y="1297938"/>
                </a:lnTo>
                <a:lnTo>
                  <a:pt x="1930885" y="1299206"/>
                </a:lnTo>
                <a:lnTo>
                  <a:pt x="1926214" y="1287162"/>
                </a:lnTo>
                <a:lnTo>
                  <a:pt x="1914552" y="1263511"/>
                </a:lnTo>
                <a:lnTo>
                  <a:pt x="1900596" y="1253215"/>
                </a:lnTo>
                <a:lnTo>
                  <a:pt x="1879649" y="1231312"/>
                </a:lnTo>
                <a:lnTo>
                  <a:pt x="1879963" y="1230580"/>
                </a:lnTo>
                <a:lnTo>
                  <a:pt x="1864867" y="1221172"/>
                </a:lnTo>
                <a:lnTo>
                  <a:pt x="1815295" y="1230503"/>
                </a:lnTo>
                <a:lnTo>
                  <a:pt x="1627956" y="916846"/>
                </a:lnTo>
                <a:lnTo>
                  <a:pt x="1649013" y="899959"/>
                </a:lnTo>
                <a:lnTo>
                  <a:pt x="1661945" y="884602"/>
                </a:lnTo>
                <a:close/>
              </a:path>
              <a:path w="3634740" h="3580765">
                <a:moveTo>
                  <a:pt x="827225" y="1959268"/>
                </a:moveTo>
                <a:lnTo>
                  <a:pt x="729030" y="1977753"/>
                </a:lnTo>
                <a:lnTo>
                  <a:pt x="721307" y="1992129"/>
                </a:lnTo>
                <a:lnTo>
                  <a:pt x="850298" y="1967848"/>
                </a:lnTo>
                <a:lnTo>
                  <a:pt x="827225" y="1959268"/>
                </a:lnTo>
                <a:close/>
              </a:path>
              <a:path w="3634740" h="3580765">
                <a:moveTo>
                  <a:pt x="266652" y="1160178"/>
                </a:moveTo>
                <a:lnTo>
                  <a:pt x="249647" y="1163379"/>
                </a:lnTo>
                <a:lnTo>
                  <a:pt x="736392" y="1976367"/>
                </a:lnTo>
                <a:lnTo>
                  <a:pt x="803016" y="1963825"/>
                </a:lnTo>
                <a:lnTo>
                  <a:pt x="774132" y="1956339"/>
                </a:lnTo>
                <a:lnTo>
                  <a:pt x="746434" y="1961553"/>
                </a:lnTo>
                <a:lnTo>
                  <a:pt x="266652" y="1160178"/>
                </a:lnTo>
                <a:close/>
              </a:path>
              <a:path w="3634740" h="3580765">
                <a:moveTo>
                  <a:pt x="3547002" y="1395599"/>
                </a:moveTo>
                <a:lnTo>
                  <a:pt x="3481916" y="1407851"/>
                </a:lnTo>
                <a:lnTo>
                  <a:pt x="3465695" y="1423828"/>
                </a:lnTo>
                <a:lnTo>
                  <a:pt x="3572189" y="1403781"/>
                </a:lnTo>
                <a:lnTo>
                  <a:pt x="3547002" y="1395599"/>
                </a:lnTo>
                <a:close/>
              </a:path>
              <a:path w="3634740" h="3580765">
                <a:moveTo>
                  <a:pt x="3203818" y="697741"/>
                </a:moveTo>
                <a:lnTo>
                  <a:pt x="3179057" y="702402"/>
                </a:lnTo>
                <a:lnTo>
                  <a:pt x="3491201" y="1406103"/>
                </a:lnTo>
                <a:lnTo>
                  <a:pt x="3503581" y="1403773"/>
                </a:lnTo>
                <a:lnTo>
                  <a:pt x="3203818" y="697741"/>
                </a:lnTo>
                <a:close/>
              </a:path>
              <a:path w="3634740" h="3580765">
                <a:moveTo>
                  <a:pt x="107864" y="1978375"/>
                </a:moveTo>
                <a:lnTo>
                  <a:pt x="70676" y="1985375"/>
                </a:lnTo>
                <a:lnTo>
                  <a:pt x="91619" y="1994356"/>
                </a:lnTo>
                <a:lnTo>
                  <a:pt x="107864" y="1978375"/>
                </a:lnTo>
                <a:close/>
              </a:path>
              <a:path w="3634740" h="3580765">
                <a:moveTo>
                  <a:pt x="3190983" y="1242925"/>
                </a:moveTo>
                <a:lnTo>
                  <a:pt x="3029818" y="1273263"/>
                </a:lnTo>
                <a:lnTo>
                  <a:pt x="3064324" y="1292614"/>
                </a:lnTo>
                <a:lnTo>
                  <a:pt x="3098831" y="1299041"/>
                </a:lnTo>
                <a:lnTo>
                  <a:pt x="3128660" y="1280503"/>
                </a:lnTo>
                <a:lnTo>
                  <a:pt x="3156176" y="1262400"/>
                </a:lnTo>
                <a:lnTo>
                  <a:pt x="3205729" y="1253072"/>
                </a:lnTo>
                <a:lnTo>
                  <a:pt x="3190983" y="1242925"/>
                </a:lnTo>
                <a:close/>
              </a:path>
              <a:path w="3634740" h="3580765">
                <a:moveTo>
                  <a:pt x="179574" y="995647"/>
                </a:moveTo>
                <a:lnTo>
                  <a:pt x="147447" y="1014618"/>
                </a:lnTo>
                <a:lnTo>
                  <a:pt x="122291" y="1032276"/>
                </a:lnTo>
                <a:lnTo>
                  <a:pt x="111131" y="1073146"/>
                </a:lnTo>
                <a:lnTo>
                  <a:pt x="109244" y="1099347"/>
                </a:lnTo>
                <a:lnTo>
                  <a:pt x="120747" y="1135951"/>
                </a:lnTo>
                <a:lnTo>
                  <a:pt x="138036" y="1158543"/>
                </a:lnTo>
                <a:lnTo>
                  <a:pt x="159949" y="1167341"/>
                </a:lnTo>
                <a:lnTo>
                  <a:pt x="187674" y="1175045"/>
                </a:lnTo>
                <a:lnTo>
                  <a:pt x="102113" y="1811458"/>
                </a:lnTo>
                <a:lnTo>
                  <a:pt x="58728" y="1819624"/>
                </a:lnTo>
                <a:lnTo>
                  <a:pt x="38223" y="1836407"/>
                </a:lnTo>
                <a:lnTo>
                  <a:pt x="118984" y="1821205"/>
                </a:lnTo>
                <a:lnTo>
                  <a:pt x="114503" y="1809125"/>
                </a:lnTo>
                <a:lnTo>
                  <a:pt x="190023" y="1187526"/>
                </a:lnTo>
                <a:lnTo>
                  <a:pt x="242702" y="1177609"/>
                </a:lnTo>
                <a:lnTo>
                  <a:pt x="249647" y="1163379"/>
                </a:lnTo>
                <a:lnTo>
                  <a:pt x="266652" y="1160178"/>
                </a:lnTo>
                <a:lnTo>
                  <a:pt x="259698" y="1148564"/>
                </a:lnTo>
                <a:lnTo>
                  <a:pt x="275555" y="1132656"/>
                </a:lnTo>
                <a:lnTo>
                  <a:pt x="289088" y="1117185"/>
                </a:lnTo>
                <a:lnTo>
                  <a:pt x="295623" y="1090109"/>
                </a:lnTo>
                <a:lnTo>
                  <a:pt x="295185" y="1064345"/>
                </a:lnTo>
                <a:lnTo>
                  <a:pt x="292884" y="1052122"/>
                </a:lnTo>
                <a:lnTo>
                  <a:pt x="280435" y="1054199"/>
                </a:lnTo>
                <a:lnTo>
                  <a:pt x="275955" y="1042119"/>
                </a:lnTo>
                <a:lnTo>
                  <a:pt x="267990" y="1030695"/>
                </a:lnTo>
                <a:lnTo>
                  <a:pt x="257700" y="1019709"/>
                </a:lnTo>
                <a:lnTo>
                  <a:pt x="246246" y="1008942"/>
                </a:lnTo>
                <a:lnTo>
                  <a:pt x="229590" y="1012078"/>
                </a:lnTo>
                <a:lnTo>
                  <a:pt x="212910" y="1002295"/>
                </a:lnTo>
                <a:lnTo>
                  <a:pt x="198579" y="1004992"/>
                </a:lnTo>
                <a:lnTo>
                  <a:pt x="179574" y="995647"/>
                </a:lnTo>
                <a:close/>
              </a:path>
              <a:path w="3634740" h="3580765">
                <a:moveTo>
                  <a:pt x="3155093" y="1120451"/>
                </a:moveTo>
                <a:lnTo>
                  <a:pt x="3031084" y="1143794"/>
                </a:lnTo>
                <a:lnTo>
                  <a:pt x="3024342" y="1157987"/>
                </a:lnTo>
                <a:lnTo>
                  <a:pt x="3018760" y="1171960"/>
                </a:lnTo>
                <a:lnTo>
                  <a:pt x="3015500" y="1185497"/>
                </a:lnTo>
                <a:lnTo>
                  <a:pt x="3178390" y="1154834"/>
                </a:lnTo>
                <a:lnTo>
                  <a:pt x="3173719" y="1142790"/>
                </a:lnTo>
                <a:lnTo>
                  <a:pt x="3155093" y="1120451"/>
                </a:lnTo>
                <a:close/>
              </a:path>
              <a:path w="3634740" h="3580765">
                <a:moveTo>
                  <a:pt x="3132613" y="1111759"/>
                </a:moveTo>
                <a:lnTo>
                  <a:pt x="3046188" y="1128028"/>
                </a:lnTo>
                <a:lnTo>
                  <a:pt x="3038436" y="1142410"/>
                </a:lnTo>
                <a:lnTo>
                  <a:pt x="3145613" y="1122235"/>
                </a:lnTo>
                <a:lnTo>
                  <a:pt x="3132613" y="1111759"/>
                </a:lnTo>
                <a:close/>
              </a:path>
              <a:path w="3634740" h="3580765">
                <a:moveTo>
                  <a:pt x="2422322" y="159929"/>
                </a:moveTo>
                <a:lnTo>
                  <a:pt x="2323178" y="178592"/>
                </a:lnTo>
                <a:lnTo>
                  <a:pt x="2337907" y="188743"/>
                </a:lnTo>
                <a:lnTo>
                  <a:pt x="2335725" y="193806"/>
                </a:lnTo>
                <a:lnTo>
                  <a:pt x="2353857" y="198663"/>
                </a:lnTo>
                <a:lnTo>
                  <a:pt x="2427021" y="184891"/>
                </a:lnTo>
                <a:lnTo>
                  <a:pt x="3053599" y="1126633"/>
                </a:lnTo>
                <a:lnTo>
                  <a:pt x="3119622" y="1114205"/>
                </a:lnTo>
                <a:lnTo>
                  <a:pt x="3100770" y="1104830"/>
                </a:lnTo>
                <a:lnTo>
                  <a:pt x="3102141" y="1091649"/>
                </a:lnTo>
                <a:lnTo>
                  <a:pt x="3048900" y="1101671"/>
                </a:lnTo>
                <a:lnTo>
                  <a:pt x="2422322" y="159929"/>
                </a:lnTo>
                <a:close/>
              </a:path>
              <a:path w="3634740" h="3580765">
                <a:moveTo>
                  <a:pt x="2469598" y="138107"/>
                </a:moveTo>
                <a:lnTo>
                  <a:pt x="2444837" y="142768"/>
                </a:lnTo>
                <a:lnTo>
                  <a:pt x="3076480" y="566634"/>
                </a:lnTo>
                <a:lnTo>
                  <a:pt x="3069601" y="606699"/>
                </a:lnTo>
                <a:lnTo>
                  <a:pt x="3069657" y="632534"/>
                </a:lnTo>
                <a:lnTo>
                  <a:pt x="3081348" y="669103"/>
                </a:lnTo>
                <a:lnTo>
                  <a:pt x="3097625" y="678962"/>
                </a:lnTo>
                <a:lnTo>
                  <a:pt x="3120907" y="700425"/>
                </a:lnTo>
                <a:lnTo>
                  <a:pt x="3139568" y="696912"/>
                </a:lnTo>
                <a:lnTo>
                  <a:pt x="3098420" y="1092350"/>
                </a:lnTo>
                <a:lnTo>
                  <a:pt x="3102141" y="1091649"/>
                </a:lnTo>
                <a:lnTo>
                  <a:pt x="3141917" y="709393"/>
                </a:lnTo>
                <a:lnTo>
                  <a:pt x="3222440" y="694235"/>
                </a:lnTo>
                <a:lnTo>
                  <a:pt x="3236363" y="665768"/>
                </a:lnTo>
                <a:lnTo>
                  <a:pt x="3252749" y="636838"/>
                </a:lnTo>
                <a:lnTo>
                  <a:pt x="3254019" y="597829"/>
                </a:lnTo>
                <a:lnTo>
                  <a:pt x="3246032" y="573487"/>
                </a:lnTo>
                <a:lnTo>
                  <a:pt x="3225249" y="538630"/>
                </a:lnTo>
                <a:lnTo>
                  <a:pt x="3193049" y="531768"/>
                </a:lnTo>
                <a:lnTo>
                  <a:pt x="3098891" y="549493"/>
                </a:lnTo>
                <a:lnTo>
                  <a:pt x="2469598" y="138107"/>
                </a:lnTo>
                <a:close/>
              </a:path>
              <a:path w="3634740" h="3580765">
                <a:moveTo>
                  <a:pt x="1943265" y="1296875"/>
                </a:moveTo>
                <a:lnTo>
                  <a:pt x="1943002" y="1297938"/>
                </a:lnTo>
                <a:lnTo>
                  <a:pt x="2023893" y="1289470"/>
                </a:lnTo>
                <a:lnTo>
                  <a:pt x="1943265" y="1296875"/>
                </a:lnTo>
                <a:close/>
              </a:path>
              <a:path w="3634740" h="3580765">
                <a:moveTo>
                  <a:pt x="2325527" y="191073"/>
                </a:moveTo>
                <a:lnTo>
                  <a:pt x="1879963" y="1230580"/>
                </a:lnTo>
                <a:lnTo>
                  <a:pt x="1880793" y="1231097"/>
                </a:lnTo>
                <a:lnTo>
                  <a:pt x="1892029" y="1228982"/>
                </a:lnTo>
                <a:lnTo>
                  <a:pt x="1998509" y="976323"/>
                </a:lnTo>
                <a:lnTo>
                  <a:pt x="2335725" y="193806"/>
                </a:lnTo>
                <a:lnTo>
                  <a:pt x="2325527" y="191073"/>
                </a:lnTo>
                <a:close/>
              </a:path>
              <a:path w="3634740" h="3580765">
                <a:moveTo>
                  <a:pt x="292836" y="1051864"/>
                </a:moveTo>
                <a:lnTo>
                  <a:pt x="292884" y="1052122"/>
                </a:lnTo>
                <a:lnTo>
                  <a:pt x="1487501" y="852824"/>
                </a:lnTo>
                <a:lnTo>
                  <a:pt x="1487457" y="852566"/>
                </a:lnTo>
                <a:lnTo>
                  <a:pt x="292836" y="1051864"/>
                </a:lnTo>
                <a:close/>
              </a:path>
              <a:path w="3634740" h="3580765">
                <a:moveTo>
                  <a:pt x="3158546" y="525340"/>
                </a:moveTo>
                <a:lnTo>
                  <a:pt x="3126393" y="531393"/>
                </a:lnTo>
                <a:lnTo>
                  <a:pt x="3098891" y="549493"/>
                </a:lnTo>
                <a:lnTo>
                  <a:pt x="3193049" y="531768"/>
                </a:lnTo>
                <a:lnTo>
                  <a:pt x="3158546" y="525340"/>
                </a:lnTo>
                <a:close/>
              </a:path>
              <a:path w="3634740" h="3580765">
                <a:moveTo>
                  <a:pt x="2226404" y="232556"/>
                </a:moveTo>
                <a:lnTo>
                  <a:pt x="1648502" y="778528"/>
                </a:lnTo>
                <a:lnTo>
                  <a:pt x="1653983" y="782716"/>
                </a:lnTo>
                <a:lnTo>
                  <a:pt x="2226404" y="232556"/>
                </a:lnTo>
                <a:close/>
              </a:path>
              <a:path w="3634740" h="3580765">
                <a:moveTo>
                  <a:pt x="1603961" y="29672"/>
                </a:moveTo>
                <a:lnTo>
                  <a:pt x="1540129" y="41688"/>
                </a:lnTo>
                <a:lnTo>
                  <a:pt x="1552959" y="246042"/>
                </a:lnTo>
                <a:lnTo>
                  <a:pt x="1582580" y="744465"/>
                </a:lnTo>
                <a:lnTo>
                  <a:pt x="1570200" y="746795"/>
                </a:lnTo>
                <a:lnTo>
                  <a:pt x="1554173" y="762735"/>
                </a:lnTo>
                <a:lnTo>
                  <a:pt x="1536957" y="765976"/>
                </a:lnTo>
                <a:lnTo>
                  <a:pt x="1524412" y="781261"/>
                </a:lnTo>
                <a:lnTo>
                  <a:pt x="1610983" y="764964"/>
                </a:lnTo>
                <a:lnTo>
                  <a:pt x="1597414" y="754596"/>
                </a:lnTo>
                <a:lnTo>
                  <a:pt x="1567342" y="49488"/>
                </a:lnTo>
                <a:lnTo>
                  <a:pt x="1657659" y="32487"/>
                </a:lnTo>
                <a:lnTo>
                  <a:pt x="1603961" y="29672"/>
                </a:lnTo>
                <a:close/>
              </a:path>
              <a:path w="3634740" h="3580765">
                <a:moveTo>
                  <a:pt x="677589" y="436669"/>
                </a:moveTo>
                <a:lnTo>
                  <a:pt x="665188" y="439004"/>
                </a:lnTo>
                <a:lnTo>
                  <a:pt x="246246" y="1008942"/>
                </a:lnTo>
                <a:lnTo>
                  <a:pt x="677589" y="436669"/>
                </a:lnTo>
                <a:close/>
              </a:path>
              <a:path w="3634740" h="3580765">
                <a:moveTo>
                  <a:pt x="1657659" y="32487"/>
                </a:moveTo>
                <a:lnTo>
                  <a:pt x="1567342" y="49488"/>
                </a:lnTo>
                <a:lnTo>
                  <a:pt x="2296701" y="106038"/>
                </a:lnTo>
                <a:lnTo>
                  <a:pt x="2292087" y="119830"/>
                </a:lnTo>
                <a:lnTo>
                  <a:pt x="2292115" y="132748"/>
                </a:lnTo>
                <a:lnTo>
                  <a:pt x="2296786" y="144791"/>
                </a:lnTo>
                <a:lnTo>
                  <a:pt x="2306099" y="155961"/>
                </a:lnTo>
                <a:lnTo>
                  <a:pt x="2226404" y="232556"/>
                </a:lnTo>
                <a:lnTo>
                  <a:pt x="2273657" y="187914"/>
                </a:lnTo>
                <a:lnTo>
                  <a:pt x="2308448" y="168442"/>
                </a:lnTo>
                <a:lnTo>
                  <a:pt x="2469598" y="138107"/>
                </a:lnTo>
                <a:lnTo>
                  <a:pt x="2478826" y="110524"/>
                </a:lnTo>
                <a:lnTo>
                  <a:pt x="2476421" y="72207"/>
                </a:lnTo>
                <a:lnTo>
                  <a:pt x="2467079" y="48120"/>
                </a:lnTo>
                <a:lnTo>
                  <a:pt x="2460088" y="36513"/>
                </a:lnTo>
                <a:lnTo>
                  <a:pt x="2302033" y="66265"/>
                </a:lnTo>
                <a:lnTo>
                  <a:pt x="1657659" y="32487"/>
                </a:lnTo>
                <a:close/>
              </a:path>
              <a:path w="3634740" h="3580765">
                <a:moveTo>
                  <a:pt x="2444837" y="142768"/>
                </a:moveTo>
                <a:lnTo>
                  <a:pt x="2308448" y="168442"/>
                </a:lnTo>
                <a:lnTo>
                  <a:pt x="2310798" y="180923"/>
                </a:lnTo>
                <a:lnTo>
                  <a:pt x="2439834" y="156633"/>
                </a:lnTo>
                <a:lnTo>
                  <a:pt x="2444837" y="142768"/>
                </a:lnTo>
                <a:close/>
              </a:path>
              <a:path w="3634740" h="3580765">
                <a:moveTo>
                  <a:pt x="801535" y="413337"/>
                </a:moveTo>
                <a:lnTo>
                  <a:pt x="677589" y="436669"/>
                </a:lnTo>
                <a:lnTo>
                  <a:pt x="693712" y="459481"/>
                </a:lnTo>
                <a:lnTo>
                  <a:pt x="779902" y="443256"/>
                </a:lnTo>
                <a:lnTo>
                  <a:pt x="792465" y="427968"/>
                </a:lnTo>
                <a:lnTo>
                  <a:pt x="801535" y="413337"/>
                </a:lnTo>
                <a:close/>
              </a:path>
              <a:path w="3634740" h="3580765">
                <a:moveTo>
                  <a:pt x="2379452" y="0"/>
                </a:moveTo>
                <a:lnTo>
                  <a:pt x="2319849" y="24142"/>
                </a:lnTo>
                <a:lnTo>
                  <a:pt x="2304163" y="65864"/>
                </a:lnTo>
                <a:lnTo>
                  <a:pt x="2460088" y="36513"/>
                </a:lnTo>
                <a:lnTo>
                  <a:pt x="2446104" y="13299"/>
                </a:lnTo>
                <a:lnTo>
                  <a:pt x="2413948" y="6429"/>
                </a:lnTo>
                <a:lnTo>
                  <a:pt x="2379452" y="0"/>
                </a:lnTo>
                <a:close/>
              </a:path>
              <a:path w="3634740" h="3580765">
                <a:moveTo>
                  <a:pt x="1550264" y="26857"/>
                </a:moveTo>
                <a:lnTo>
                  <a:pt x="809850" y="321311"/>
                </a:lnTo>
                <a:lnTo>
                  <a:pt x="884304" y="307296"/>
                </a:lnTo>
                <a:lnTo>
                  <a:pt x="1540129" y="41688"/>
                </a:lnTo>
                <a:lnTo>
                  <a:pt x="1603961" y="29672"/>
                </a:lnTo>
                <a:lnTo>
                  <a:pt x="1550264" y="2685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54"/>
          <p:cNvSpPr/>
          <p:nvPr/>
        </p:nvSpPr>
        <p:spPr>
          <a:xfrm>
            <a:off x="1855687" y="1444953"/>
            <a:ext cx="4310436" cy="4798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54"/>
          <p:cNvSpPr/>
          <p:nvPr/>
        </p:nvSpPr>
        <p:spPr>
          <a:xfrm>
            <a:off x="1855687" y="2364971"/>
            <a:ext cx="431043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477000"/>
            <a:ext cx="12192000" cy="228600"/>
          </a:xfrm>
          <a:prstGeom prst="rect">
            <a:avLst/>
          </a:prstGeom>
          <a:gradFill flip="none" rotWithShape="1">
            <a:gsLst>
              <a:gs pos="10000">
                <a:srgbClr val="CDEEFF">
                  <a:alpha val="4000"/>
                </a:srgbClr>
              </a:gs>
              <a:gs pos="74000">
                <a:srgbClr val="00B0F0">
                  <a:alpha val="59000"/>
                </a:srgbClr>
              </a:gs>
              <a:gs pos="83000">
                <a:srgbClr val="00B0F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bject 10"/>
          <p:cNvSpPr/>
          <p:nvPr/>
        </p:nvSpPr>
        <p:spPr>
          <a:xfrm>
            <a:off x="242917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</a:t>
            </a:r>
          </a:p>
          <a:p>
            <a:r>
              <a:rPr lang="ru-RU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КОНКУРС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27215" y="1468943"/>
            <a:ext cx="5212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Для определения победителя и призёров конкурса образуется конкурсная комиссия, состав которой утверждается распоряжением организатора</a:t>
            </a:r>
          </a:p>
        </p:txBody>
      </p:sp>
      <p:sp>
        <p:nvSpPr>
          <p:cNvPr id="27" name="object 54"/>
          <p:cNvSpPr/>
          <p:nvPr/>
        </p:nvSpPr>
        <p:spPr>
          <a:xfrm flipV="1">
            <a:off x="1785661" y="4642291"/>
            <a:ext cx="4380462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54"/>
          <p:cNvSpPr/>
          <p:nvPr/>
        </p:nvSpPr>
        <p:spPr>
          <a:xfrm>
            <a:off x="1785661" y="3430381"/>
            <a:ext cx="4380462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2"/>
          <p:cNvSpPr txBox="1"/>
          <p:nvPr/>
        </p:nvSpPr>
        <p:spPr>
          <a:xfrm>
            <a:off x="244497" y="860264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3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7076" y="2499540"/>
            <a:ext cx="4450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Итоговый рейтинг участника конкурса определяется как сумма баллов </a:t>
            </a:r>
            <a:r>
              <a:rPr lang="ru-RU" sz="1600" dirty="0" smtClean="0"/>
              <a:t>по </a:t>
            </a:r>
            <a:r>
              <a:rPr lang="ru-RU" sz="1600" dirty="0"/>
              <a:t>каждому этапу </a:t>
            </a:r>
            <a:r>
              <a:rPr lang="ru-RU" sz="1600" dirty="0" smtClean="0"/>
              <a:t>конкурса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761500" y="3530482"/>
            <a:ext cx="44504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Информация о результатах конкурса размещается на странице официального сайта Сургутского муниципального района Ханты-Мансийского автономного </a:t>
            </a:r>
            <a:r>
              <a:rPr lang="ru-RU" sz="1600" dirty="0" smtClean="0"/>
              <a:t>округа </a:t>
            </a:r>
            <a:r>
              <a:rPr lang="ru-RU" sz="1600" dirty="0"/>
              <a:t>– </a:t>
            </a:r>
            <a:r>
              <a:rPr lang="ru-RU" sz="1600" dirty="0" smtClean="0"/>
              <a:t>Югры</a:t>
            </a:r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786285" y="4838454"/>
            <a:ext cx="4450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Награждение победителей и призёров конкурса проводится в торжественной обстановке</a:t>
            </a:r>
          </a:p>
        </p:txBody>
      </p:sp>
      <p:sp>
        <p:nvSpPr>
          <p:cNvPr id="18" name="object 54"/>
          <p:cNvSpPr/>
          <p:nvPr/>
        </p:nvSpPr>
        <p:spPr>
          <a:xfrm flipV="1">
            <a:off x="1732360" y="5551221"/>
            <a:ext cx="4380462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54"/>
          <p:cNvSpPr/>
          <p:nvPr/>
        </p:nvSpPr>
        <p:spPr>
          <a:xfrm rot="16200000" flipV="1">
            <a:off x="4430025" y="3232571"/>
            <a:ext cx="4380462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94" y="3866854"/>
            <a:ext cx="1273495" cy="14638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0948" y="226290"/>
            <a:ext cx="2953226" cy="22732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6431" y="3266404"/>
            <a:ext cx="2206656" cy="31440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0891" y="2602503"/>
            <a:ext cx="3090191" cy="252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5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" name="Прямая соединительная линия 47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54"/>
          <p:cNvSpPr/>
          <p:nvPr/>
        </p:nvSpPr>
        <p:spPr>
          <a:xfrm>
            <a:off x="1785564" y="1178729"/>
            <a:ext cx="4310436" cy="4798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54"/>
          <p:cNvSpPr/>
          <p:nvPr/>
        </p:nvSpPr>
        <p:spPr>
          <a:xfrm>
            <a:off x="1785564" y="2098747"/>
            <a:ext cx="431043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477000"/>
            <a:ext cx="12192000" cy="228600"/>
          </a:xfrm>
          <a:prstGeom prst="rect">
            <a:avLst/>
          </a:prstGeom>
          <a:gradFill flip="none" rotWithShape="1">
            <a:gsLst>
              <a:gs pos="10000">
                <a:srgbClr val="CDEEFF">
                  <a:alpha val="4000"/>
                </a:srgbClr>
              </a:gs>
              <a:gs pos="74000">
                <a:srgbClr val="00B0F0">
                  <a:alpha val="59000"/>
                </a:srgbClr>
              </a:gs>
              <a:gs pos="83000">
                <a:srgbClr val="00B0F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bject 10"/>
          <p:cNvSpPr/>
          <p:nvPr/>
        </p:nvSpPr>
        <p:spPr>
          <a:xfrm>
            <a:off x="242917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</a:t>
            </a:r>
          </a:p>
          <a:p>
            <a:r>
              <a:rPr lang="ru-RU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КОНКУРС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45512" y="1215475"/>
            <a:ext cx="4450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По результатам проведения конкурса победителю и призёрам конкурса вручаются именные дипломы и памятные подарки.</a:t>
            </a:r>
          </a:p>
        </p:txBody>
      </p:sp>
      <p:sp>
        <p:nvSpPr>
          <p:cNvPr id="29" name="object 54"/>
          <p:cNvSpPr/>
          <p:nvPr/>
        </p:nvSpPr>
        <p:spPr>
          <a:xfrm>
            <a:off x="1715538" y="3164157"/>
            <a:ext cx="4380462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TextBox 14"/>
          <p:cNvSpPr txBox="1"/>
          <p:nvPr/>
        </p:nvSpPr>
        <p:spPr>
          <a:xfrm>
            <a:off x="1680525" y="2259785"/>
            <a:ext cx="4450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Каждый участник конкурса получает возможность обучения на образовательном портале электронной площадки</a:t>
            </a:r>
            <a:endParaRPr lang="ru-RU" sz="1600" dirty="0"/>
          </a:p>
        </p:txBody>
      </p:sp>
      <p:sp>
        <p:nvSpPr>
          <p:cNvPr id="25" name="object 2"/>
          <p:cNvSpPr txBox="1"/>
          <p:nvPr/>
        </p:nvSpPr>
        <p:spPr>
          <a:xfrm>
            <a:off x="205864" y="567759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4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493" y="1296580"/>
            <a:ext cx="5301622" cy="36522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7912" y="3741547"/>
            <a:ext cx="4450210" cy="234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1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19050" y="-4841"/>
            <a:ext cx="73914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9485E"/>
          </a:solidFill>
          <a:ln>
            <a:solidFill>
              <a:srgbClr val="92D05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ln w="1219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256276" y="0"/>
            <a:ext cx="5935724" cy="297316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TextBox 40"/>
          <p:cNvSpPr txBox="1"/>
          <p:nvPr/>
        </p:nvSpPr>
        <p:spPr>
          <a:xfrm>
            <a:off x="281217" y="278295"/>
            <a:ext cx="62719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Результаты с 2019 года</a:t>
            </a:r>
            <a:endParaRPr lang="ru-RU" sz="3000" dirty="0">
              <a:solidFill>
                <a:schemeClr val="bg1"/>
              </a:solidFill>
            </a:endParaRPr>
          </a:p>
        </p:txBody>
      </p:sp>
      <p:cxnSp>
        <p:nvCxnSpPr>
          <p:cNvPr id="96" name="Прямая соединительная линия 95"/>
          <p:cNvCxnSpPr/>
          <p:nvPr/>
        </p:nvCxnSpPr>
        <p:spPr>
          <a:xfrm>
            <a:off x="348840" y="914400"/>
            <a:ext cx="4604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8851022" y="838200"/>
            <a:ext cx="3600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Более 100 участников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838200"/>
            <a:ext cx="1154822" cy="1327449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524000" y="1223471"/>
            <a:ext cx="2951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</a:rPr>
              <a:t>Увеличение</a:t>
            </a:r>
            <a:r>
              <a:rPr lang="ru-RU" sz="2000" dirty="0" smtClean="0">
                <a:solidFill>
                  <a:srgbClr val="CDEEFF"/>
                </a:solidFill>
              </a:rPr>
              <a:t> объема закупок у СМП</a:t>
            </a:r>
            <a:endParaRPr lang="ru-RU" sz="2000" b="1" dirty="0">
              <a:solidFill>
                <a:srgbClr val="92D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07151" y="2708329"/>
            <a:ext cx="26995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</a:rPr>
              <a:t>Увеличение</a:t>
            </a:r>
            <a:r>
              <a:rPr lang="ru-RU" sz="2000" dirty="0" smtClean="0">
                <a:solidFill>
                  <a:srgbClr val="CDEEFF"/>
                </a:solidFill>
              </a:rPr>
              <a:t> количества участников закупок</a:t>
            </a:r>
            <a:endParaRPr lang="ru-RU" sz="2000" dirty="0">
              <a:solidFill>
                <a:srgbClr val="CDEEFF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507151" y="3657600"/>
            <a:ext cx="269951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с</a:t>
            </a:r>
            <a:r>
              <a:rPr lang="ru-RU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 4,1 до 5,2 </a:t>
            </a:r>
            <a:r>
              <a:rPr lang="ru-RU" sz="14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ед.</a:t>
            </a:r>
            <a:endParaRPr lang="ru-RU" sz="1400" b="1" dirty="0">
              <a:solidFill>
                <a:srgbClr val="92D05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507151" y="4421129"/>
            <a:ext cx="31038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</a:rPr>
              <a:t>Снижение</a:t>
            </a:r>
            <a:r>
              <a:rPr lang="ru-RU" sz="2000" dirty="0" smtClean="0">
                <a:solidFill>
                  <a:srgbClr val="CDEEFF"/>
                </a:solidFill>
              </a:rPr>
              <a:t> </a:t>
            </a:r>
          </a:p>
          <a:p>
            <a:r>
              <a:rPr lang="ru-RU" sz="2000" dirty="0" smtClean="0">
                <a:solidFill>
                  <a:srgbClr val="CDEEFF"/>
                </a:solidFill>
              </a:rPr>
              <a:t>с</a:t>
            </a:r>
            <a:r>
              <a:rPr lang="ru-RU" sz="2000" dirty="0">
                <a:solidFill>
                  <a:srgbClr val="CDEEFF"/>
                </a:solidFill>
              </a:rPr>
              <a:t>лучаев обжалования действий (бездействия) субъектов контроля</a:t>
            </a:r>
          </a:p>
        </p:txBody>
      </p:sp>
      <p:sp>
        <p:nvSpPr>
          <p:cNvPr id="103" name="Прямоугольник 102"/>
          <p:cNvSpPr/>
          <p:nvPr/>
        </p:nvSpPr>
        <p:spPr>
          <a:xfrm>
            <a:off x="1501289" y="5692429"/>
            <a:ext cx="2960569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 2 раза</a:t>
            </a:r>
            <a:endParaRPr lang="ru-RU" sz="1400" b="1" dirty="0">
              <a:solidFill>
                <a:srgbClr val="92D05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1507151" y="1911862"/>
            <a:ext cx="3312232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с</a:t>
            </a:r>
            <a:r>
              <a:rPr lang="ru-RU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55</a:t>
            </a:r>
            <a:r>
              <a:rPr lang="ru-RU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 до </a:t>
            </a:r>
            <a:r>
              <a:rPr lang="en-US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6</a:t>
            </a:r>
            <a:r>
              <a:rPr lang="ru-RU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5,</a:t>
            </a:r>
            <a:r>
              <a:rPr lang="en-US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ru-RU" sz="35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%</a:t>
            </a:r>
            <a:endParaRPr lang="ru-RU" sz="1400" b="1" dirty="0">
              <a:solidFill>
                <a:srgbClr val="92D05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6" name="Прямая со стрелкой 105"/>
          <p:cNvCxnSpPr/>
          <p:nvPr/>
        </p:nvCxnSpPr>
        <p:spPr>
          <a:xfrm flipV="1">
            <a:off x="533400" y="1422975"/>
            <a:ext cx="0" cy="4429018"/>
          </a:xfrm>
          <a:prstGeom prst="straightConnector1">
            <a:avLst/>
          </a:prstGeom>
          <a:ln w="85725">
            <a:gradFill>
              <a:gsLst>
                <a:gs pos="70000">
                  <a:srgbClr val="92D050"/>
                </a:gs>
                <a:gs pos="0">
                  <a:schemeClr val="bg1"/>
                </a:gs>
              </a:gsLst>
              <a:lin ang="5400000" scaled="1"/>
            </a:gra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Рисунок 10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634" y="2667000"/>
            <a:ext cx="902310" cy="1370174"/>
          </a:xfrm>
          <a:prstGeom prst="rect">
            <a:avLst/>
          </a:prstGeom>
        </p:spPr>
      </p:pic>
      <p:sp>
        <p:nvSpPr>
          <p:cNvPr id="108" name="Прямоугольник 107"/>
          <p:cNvSpPr/>
          <p:nvPr/>
        </p:nvSpPr>
        <p:spPr>
          <a:xfrm>
            <a:off x="8830356" y="2750590"/>
            <a:ext cx="36004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Более 500 вопросов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9" name="Рисунок 10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4755079"/>
            <a:ext cx="1342309" cy="1252821"/>
          </a:xfrm>
          <a:prstGeom prst="rect">
            <a:avLst/>
          </a:prstGeom>
        </p:spPr>
      </p:pic>
      <p:sp>
        <p:nvSpPr>
          <p:cNvPr id="110" name="Прямоугольник 109"/>
          <p:cNvSpPr/>
          <p:nvPr/>
        </p:nvSpPr>
        <p:spPr>
          <a:xfrm>
            <a:off x="8962309" y="4498494"/>
            <a:ext cx="411475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Более 40            практических кейсов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99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bject 2"/>
          <p:cNvSpPr/>
          <p:nvPr/>
        </p:nvSpPr>
        <p:spPr>
          <a:xfrm>
            <a:off x="0" y="4648200"/>
            <a:ext cx="12192000" cy="22098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9485E"/>
          </a:solidFill>
          <a:ln>
            <a:solidFill>
              <a:srgbClr val="92D05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0" name="TextBox 79"/>
          <p:cNvSpPr txBox="1"/>
          <p:nvPr/>
        </p:nvSpPr>
        <p:spPr>
          <a:xfrm>
            <a:off x="1295400" y="2660993"/>
            <a:ext cx="9677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Сургутский район –                                 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территория эффективных закупок</a:t>
            </a:r>
            <a:endParaRPr lang="ru-RU" sz="3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Рисунок 6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09827" y="583536"/>
            <a:ext cx="1019946" cy="135767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600" y="4891325"/>
            <a:ext cx="5138165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Официальный сайт администрации Сургутского района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algn="ctr"/>
            <a:r>
              <a:rPr lang="en-US" sz="2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www.admsr.ru</a:t>
            </a:r>
            <a:endParaRPr lang="ru-RU" sz="2200" u="sng" dirty="0" smtClean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market.admsr.ru</a:t>
            </a:r>
          </a:p>
          <a:p>
            <a:pPr algn="ctr"/>
            <a:r>
              <a:rPr lang="ru-RU" sz="2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Тел./факс: +7 (3462) 529-058</a:t>
            </a:r>
            <a:endParaRPr lang="ru-RU" sz="2200" u="sng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1200" y="5057264"/>
            <a:ext cx="612886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дминистрация 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Сургутского района</a:t>
            </a:r>
          </a:p>
          <a:p>
            <a:pPr algn="ctr"/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Россия, Ханты-Мансийский автономный округ-Югра Тюменская область</a:t>
            </a:r>
            <a:r>
              <a:rPr lang="en-US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г. Сургут, ул</a:t>
            </a:r>
            <a:r>
              <a:rPr lang="ru-RU" sz="20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. Энгельса</a:t>
            </a:r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, 10</a:t>
            </a:r>
          </a:p>
          <a:p>
            <a:pPr algn="ctr"/>
            <a:r>
              <a:rPr lang="ru-RU" sz="20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электронная почта: </a:t>
            </a:r>
            <a:r>
              <a:rPr lang="en-US" sz="2200" u="sng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economika</a:t>
            </a:r>
            <a:r>
              <a:rPr lang="ru-RU" sz="2200" u="sng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cs typeface="Calibri" pitchFamily="34" charset="0"/>
              </a:rPr>
              <a:t>@admsr.ru </a:t>
            </a:r>
            <a:endParaRPr lang="ru-RU" sz="2200" u="sng" dirty="0">
              <a:solidFill>
                <a:schemeClr val="accent1">
                  <a:lumMod val="60000"/>
                  <a:lumOff val="4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object 46"/>
          <p:cNvSpPr/>
          <p:nvPr/>
        </p:nvSpPr>
        <p:spPr>
          <a:xfrm rot="5400000">
            <a:off x="6073140" y="1102881"/>
            <a:ext cx="45719" cy="5867401"/>
          </a:xfrm>
          <a:custGeom>
            <a:avLst/>
            <a:gdLst/>
            <a:ahLst/>
            <a:cxnLst/>
            <a:rect l="l" t="t" r="r" b="b"/>
            <a:pathLst>
              <a:path h="3256279">
                <a:moveTo>
                  <a:pt x="0" y="0"/>
                </a:moveTo>
                <a:lnTo>
                  <a:pt x="0" y="3255733"/>
                </a:lnTo>
              </a:path>
            </a:pathLst>
          </a:custGeom>
          <a:ln w="41275">
            <a:solidFill>
              <a:srgbClr val="306E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6"/>
          <p:cNvSpPr/>
          <p:nvPr/>
        </p:nvSpPr>
        <p:spPr>
          <a:xfrm>
            <a:off x="6256275" y="101"/>
            <a:ext cx="5935724" cy="29731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V="1">
            <a:off x="2438400" y="2518183"/>
            <a:ext cx="7162800" cy="5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56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46060" y="2090738"/>
            <a:ext cx="3634740" cy="3580765"/>
          </a:xfrm>
          <a:custGeom>
            <a:avLst/>
            <a:gdLst/>
            <a:ahLst/>
            <a:cxnLst/>
            <a:rect l="l" t="t" r="r" b="b"/>
            <a:pathLst>
              <a:path w="3634740" h="3580765">
                <a:moveTo>
                  <a:pt x="1866870" y="3430637"/>
                </a:moveTo>
                <a:lnTo>
                  <a:pt x="1838979" y="3435887"/>
                </a:lnTo>
                <a:lnTo>
                  <a:pt x="1787915" y="3471346"/>
                </a:lnTo>
                <a:lnTo>
                  <a:pt x="1777884" y="3486157"/>
                </a:lnTo>
                <a:lnTo>
                  <a:pt x="1758675" y="3489773"/>
                </a:lnTo>
                <a:lnTo>
                  <a:pt x="1764737" y="3527401"/>
                </a:lnTo>
                <a:lnTo>
                  <a:pt x="1773102" y="3538750"/>
                </a:lnTo>
                <a:lnTo>
                  <a:pt x="1791981" y="3561042"/>
                </a:lnTo>
                <a:lnTo>
                  <a:pt x="1826485" y="3580393"/>
                </a:lnTo>
                <a:lnTo>
                  <a:pt x="1890779" y="3568290"/>
                </a:lnTo>
                <a:lnTo>
                  <a:pt x="1918235" y="3550199"/>
                </a:lnTo>
                <a:lnTo>
                  <a:pt x="1931956" y="3534693"/>
                </a:lnTo>
                <a:lnTo>
                  <a:pt x="1937534" y="3507797"/>
                </a:lnTo>
                <a:lnTo>
                  <a:pt x="1936128" y="3482215"/>
                </a:lnTo>
                <a:lnTo>
                  <a:pt x="1929385" y="3465290"/>
                </a:lnTo>
                <a:lnTo>
                  <a:pt x="1923277" y="3458788"/>
                </a:lnTo>
                <a:lnTo>
                  <a:pt x="1777884" y="3486157"/>
                </a:lnTo>
                <a:lnTo>
                  <a:pt x="1759311" y="3481938"/>
                </a:lnTo>
                <a:lnTo>
                  <a:pt x="1916437" y="3452360"/>
                </a:lnTo>
                <a:lnTo>
                  <a:pt x="1911820" y="3448022"/>
                </a:lnTo>
                <a:lnTo>
                  <a:pt x="1897091" y="3437871"/>
                </a:lnTo>
                <a:lnTo>
                  <a:pt x="1866870" y="3430637"/>
                </a:lnTo>
                <a:close/>
              </a:path>
              <a:path w="3634740" h="3580765">
                <a:moveTo>
                  <a:pt x="2757113" y="3198441"/>
                </a:moveTo>
                <a:lnTo>
                  <a:pt x="2660842" y="3216563"/>
                </a:lnTo>
                <a:lnTo>
                  <a:pt x="2641522" y="3258969"/>
                </a:lnTo>
                <a:lnTo>
                  <a:pt x="2638262" y="3272506"/>
                </a:lnTo>
                <a:lnTo>
                  <a:pt x="2638484" y="3285387"/>
                </a:lnTo>
                <a:lnTo>
                  <a:pt x="2628787" y="3288114"/>
                </a:lnTo>
                <a:lnTo>
                  <a:pt x="2657912" y="3320499"/>
                </a:lnTo>
                <a:lnTo>
                  <a:pt x="2692462" y="3339841"/>
                </a:lnTo>
                <a:lnTo>
                  <a:pt x="2726965" y="3346269"/>
                </a:lnTo>
                <a:lnTo>
                  <a:pt x="2756768" y="3327736"/>
                </a:lnTo>
                <a:lnTo>
                  <a:pt x="2784270" y="3309636"/>
                </a:lnTo>
                <a:lnTo>
                  <a:pt x="2800656" y="3280705"/>
                </a:lnTo>
                <a:lnTo>
                  <a:pt x="2801926" y="3241697"/>
                </a:lnTo>
                <a:lnTo>
                  <a:pt x="2793939" y="3217355"/>
                </a:lnTo>
                <a:lnTo>
                  <a:pt x="2787011" y="3205736"/>
                </a:lnTo>
                <a:lnTo>
                  <a:pt x="2777855" y="3207459"/>
                </a:lnTo>
                <a:lnTo>
                  <a:pt x="2757113" y="3198441"/>
                </a:lnTo>
                <a:close/>
              </a:path>
              <a:path w="3634740" h="3580765">
                <a:moveTo>
                  <a:pt x="2621405" y="3262756"/>
                </a:moveTo>
                <a:lnTo>
                  <a:pt x="1926550" y="3458172"/>
                </a:lnTo>
                <a:lnTo>
                  <a:pt x="1929385" y="3465290"/>
                </a:lnTo>
                <a:lnTo>
                  <a:pt x="1933594" y="3469769"/>
                </a:lnTo>
                <a:lnTo>
                  <a:pt x="1939239" y="3468706"/>
                </a:lnTo>
                <a:lnTo>
                  <a:pt x="1943733" y="3480784"/>
                </a:lnTo>
                <a:lnTo>
                  <a:pt x="2628787" y="3288114"/>
                </a:lnTo>
                <a:lnTo>
                  <a:pt x="2628231" y="3287317"/>
                </a:lnTo>
                <a:lnTo>
                  <a:pt x="2621405" y="3262756"/>
                </a:lnTo>
                <a:close/>
              </a:path>
              <a:path w="3634740" h="3580765">
                <a:moveTo>
                  <a:pt x="1004044" y="3298358"/>
                </a:moveTo>
                <a:lnTo>
                  <a:pt x="1000167" y="3309480"/>
                </a:lnTo>
                <a:lnTo>
                  <a:pt x="1759311" y="3481938"/>
                </a:lnTo>
                <a:lnTo>
                  <a:pt x="1760805" y="3463526"/>
                </a:lnTo>
                <a:lnTo>
                  <a:pt x="1004044" y="3298358"/>
                </a:lnTo>
                <a:close/>
              </a:path>
              <a:path w="3634740" h="3580765">
                <a:moveTo>
                  <a:pt x="2298148" y="2431916"/>
                </a:moveTo>
                <a:lnTo>
                  <a:pt x="1912453" y="3383287"/>
                </a:lnTo>
                <a:lnTo>
                  <a:pt x="1897091" y="3437871"/>
                </a:lnTo>
                <a:lnTo>
                  <a:pt x="2307863" y="2436084"/>
                </a:lnTo>
                <a:lnTo>
                  <a:pt x="2298148" y="2431916"/>
                </a:lnTo>
                <a:close/>
              </a:path>
              <a:path w="3634740" h="3580765">
                <a:moveTo>
                  <a:pt x="2783810" y="3200367"/>
                </a:moveTo>
                <a:lnTo>
                  <a:pt x="2777855" y="3207459"/>
                </a:lnTo>
                <a:lnTo>
                  <a:pt x="2787011" y="3205736"/>
                </a:lnTo>
                <a:lnTo>
                  <a:pt x="2783810" y="3200367"/>
                </a:lnTo>
                <a:close/>
              </a:path>
              <a:path w="3634740" h="3580765">
                <a:moveTo>
                  <a:pt x="3387860" y="2462471"/>
                </a:moveTo>
                <a:lnTo>
                  <a:pt x="2773157" y="3182498"/>
                </a:lnTo>
                <a:lnTo>
                  <a:pt x="2783810" y="3200367"/>
                </a:lnTo>
                <a:lnTo>
                  <a:pt x="3396447" y="2470708"/>
                </a:lnTo>
                <a:lnTo>
                  <a:pt x="3387860" y="2462471"/>
                </a:lnTo>
                <a:close/>
              </a:path>
              <a:path w="3634740" h="3580765">
                <a:moveTo>
                  <a:pt x="2722581" y="3192018"/>
                </a:moveTo>
                <a:lnTo>
                  <a:pt x="2677105" y="3200578"/>
                </a:lnTo>
                <a:lnTo>
                  <a:pt x="2670158" y="3214809"/>
                </a:lnTo>
                <a:lnTo>
                  <a:pt x="2739861" y="3201688"/>
                </a:lnTo>
                <a:lnTo>
                  <a:pt x="2722581" y="3192018"/>
                </a:lnTo>
                <a:close/>
              </a:path>
              <a:path w="3634740" h="3580765">
                <a:moveTo>
                  <a:pt x="2399642" y="2425733"/>
                </a:moveTo>
                <a:lnTo>
                  <a:pt x="2374882" y="2430394"/>
                </a:lnTo>
                <a:lnTo>
                  <a:pt x="2686392" y="3198830"/>
                </a:lnTo>
                <a:lnTo>
                  <a:pt x="2711152" y="3194169"/>
                </a:lnTo>
                <a:lnTo>
                  <a:pt x="2399642" y="2425733"/>
                </a:lnTo>
                <a:close/>
              </a:path>
              <a:path w="3634740" h="3580765">
                <a:moveTo>
                  <a:pt x="841525" y="3221587"/>
                </a:moveTo>
                <a:lnTo>
                  <a:pt x="836311" y="3236940"/>
                </a:lnTo>
                <a:lnTo>
                  <a:pt x="832680" y="3263470"/>
                </a:lnTo>
                <a:lnTo>
                  <a:pt x="843020" y="3300292"/>
                </a:lnTo>
                <a:lnTo>
                  <a:pt x="861471" y="3322665"/>
                </a:lnTo>
                <a:lnTo>
                  <a:pt x="895998" y="3342012"/>
                </a:lnTo>
                <a:lnTo>
                  <a:pt x="930497" y="3348441"/>
                </a:lnTo>
                <a:lnTo>
                  <a:pt x="960298" y="3329908"/>
                </a:lnTo>
                <a:lnTo>
                  <a:pt x="987777" y="3311812"/>
                </a:lnTo>
                <a:lnTo>
                  <a:pt x="997818" y="3296999"/>
                </a:lnTo>
                <a:lnTo>
                  <a:pt x="1004987" y="3295649"/>
                </a:lnTo>
                <a:lnTo>
                  <a:pt x="1006320" y="3282476"/>
                </a:lnTo>
                <a:lnTo>
                  <a:pt x="1005326" y="3269740"/>
                </a:lnTo>
                <a:lnTo>
                  <a:pt x="1000821" y="3244741"/>
                </a:lnTo>
                <a:lnTo>
                  <a:pt x="991109" y="3233647"/>
                </a:lnTo>
                <a:lnTo>
                  <a:pt x="978688" y="3223062"/>
                </a:lnTo>
                <a:lnTo>
                  <a:pt x="968982" y="3211966"/>
                </a:lnTo>
                <a:lnTo>
                  <a:pt x="955396" y="3201600"/>
                </a:lnTo>
                <a:lnTo>
                  <a:pt x="842675" y="3222819"/>
                </a:lnTo>
                <a:lnTo>
                  <a:pt x="841525" y="3221587"/>
                </a:lnTo>
                <a:close/>
              </a:path>
              <a:path w="3634740" h="3580765">
                <a:moveTo>
                  <a:pt x="1004987" y="3295649"/>
                </a:moveTo>
                <a:lnTo>
                  <a:pt x="997818" y="3296999"/>
                </a:lnTo>
                <a:lnTo>
                  <a:pt x="1004044" y="3298358"/>
                </a:lnTo>
                <a:lnTo>
                  <a:pt x="1004987" y="3295649"/>
                </a:lnTo>
                <a:close/>
              </a:path>
              <a:path w="3634740" h="3580765">
                <a:moveTo>
                  <a:pt x="925931" y="3194224"/>
                </a:moveTo>
                <a:lnTo>
                  <a:pt x="871317" y="3204504"/>
                </a:lnTo>
                <a:lnTo>
                  <a:pt x="859333" y="3219683"/>
                </a:lnTo>
                <a:lnTo>
                  <a:pt x="941837" y="3204153"/>
                </a:lnTo>
                <a:lnTo>
                  <a:pt x="925931" y="3194224"/>
                </a:lnTo>
                <a:close/>
              </a:path>
              <a:path w="3634740" h="3580765">
                <a:moveTo>
                  <a:pt x="367956" y="2694019"/>
                </a:moveTo>
                <a:lnTo>
                  <a:pt x="360383" y="2706223"/>
                </a:lnTo>
                <a:lnTo>
                  <a:pt x="841525" y="3221587"/>
                </a:lnTo>
                <a:lnTo>
                  <a:pt x="850378" y="3195523"/>
                </a:lnTo>
                <a:lnTo>
                  <a:pt x="367956" y="2694019"/>
                </a:lnTo>
                <a:close/>
              </a:path>
              <a:path w="3634740" h="3580765">
                <a:moveTo>
                  <a:pt x="806466" y="2144099"/>
                </a:moveTo>
                <a:lnTo>
                  <a:pt x="794075" y="2146431"/>
                </a:lnTo>
                <a:lnTo>
                  <a:pt x="902299" y="3198672"/>
                </a:lnTo>
                <a:lnTo>
                  <a:pt x="914700" y="3196338"/>
                </a:lnTo>
                <a:lnTo>
                  <a:pt x="806466" y="2144099"/>
                </a:lnTo>
                <a:close/>
              </a:path>
              <a:path w="3634740" h="3580765">
                <a:moveTo>
                  <a:pt x="3515653" y="2422422"/>
                </a:moveTo>
                <a:lnTo>
                  <a:pt x="3404128" y="2443415"/>
                </a:lnTo>
                <a:lnTo>
                  <a:pt x="3436090" y="2450322"/>
                </a:lnTo>
                <a:lnTo>
                  <a:pt x="3469232" y="2457006"/>
                </a:lnTo>
                <a:lnTo>
                  <a:pt x="3495354" y="2439166"/>
                </a:lnTo>
                <a:lnTo>
                  <a:pt x="3515653" y="2422422"/>
                </a:lnTo>
                <a:close/>
              </a:path>
              <a:path w="3634740" h="3580765">
                <a:moveTo>
                  <a:pt x="3504773" y="2024265"/>
                </a:moveTo>
                <a:lnTo>
                  <a:pt x="3482129" y="2312425"/>
                </a:lnTo>
                <a:lnTo>
                  <a:pt x="3403698" y="2327189"/>
                </a:lnTo>
                <a:lnTo>
                  <a:pt x="3385333" y="2343569"/>
                </a:lnTo>
                <a:lnTo>
                  <a:pt x="3380332" y="2357434"/>
                </a:lnTo>
                <a:lnTo>
                  <a:pt x="3372622" y="2371808"/>
                </a:lnTo>
                <a:lnTo>
                  <a:pt x="3367621" y="2385672"/>
                </a:lnTo>
                <a:lnTo>
                  <a:pt x="3367247" y="2411589"/>
                </a:lnTo>
                <a:lnTo>
                  <a:pt x="3373885" y="2436186"/>
                </a:lnTo>
                <a:lnTo>
                  <a:pt x="3385185" y="2459904"/>
                </a:lnTo>
                <a:lnTo>
                  <a:pt x="3387860" y="2462471"/>
                </a:lnTo>
                <a:lnTo>
                  <a:pt x="3404128" y="2443415"/>
                </a:lnTo>
                <a:lnTo>
                  <a:pt x="3515653" y="2422422"/>
                </a:lnTo>
                <a:lnTo>
                  <a:pt x="3532098" y="2393480"/>
                </a:lnTo>
                <a:lnTo>
                  <a:pt x="3533387" y="2354468"/>
                </a:lnTo>
                <a:lnTo>
                  <a:pt x="3525380" y="2330129"/>
                </a:lnTo>
                <a:lnTo>
                  <a:pt x="3504539" y="2295283"/>
                </a:lnTo>
                <a:lnTo>
                  <a:pt x="3489810" y="2285133"/>
                </a:lnTo>
                <a:lnTo>
                  <a:pt x="3504773" y="2024265"/>
                </a:lnTo>
                <a:close/>
              </a:path>
              <a:path w="3634740" h="3580765">
                <a:moveTo>
                  <a:pt x="2497130" y="2329844"/>
                </a:moveTo>
                <a:lnTo>
                  <a:pt x="2447550" y="2339177"/>
                </a:lnTo>
                <a:lnTo>
                  <a:pt x="3367621" y="2385672"/>
                </a:lnTo>
                <a:lnTo>
                  <a:pt x="3172210" y="2370765"/>
                </a:lnTo>
                <a:lnTo>
                  <a:pt x="2497130" y="2329844"/>
                </a:lnTo>
                <a:close/>
              </a:path>
              <a:path w="3634740" h="3580765">
                <a:moveTo>
                  <a:pt x="2374882" y="2430394"/>
                </a:moveTo>
                <a:lnTo>
                  <a:pt x="2337689" y="2437395"/>
                </a:lnTo>
                <a:lnTo>
                  <a:pt x="2358645" y="2446374"/>
                </a:lnTo>
                <a:lnTo>
                  <a:pt x="2374882" y="2430394"/>
                </a:lnTo>
                <a:close/>
              </a:path>
              <a:path w="3634740" h="3580765">
                <a:moveTo>
                  <a:pt x="916382" y="2071716"/>
                </a:moveTo>
                <a:lnTo>
                  <a:pt x="883843" y="2077841"/>
                </a:lnTo>
                <a:lnTo>
                  <a:pt x="2264623" y="2321919"/>
                </a:lnTo>
                <a:lnTo>
                  <a:pt x="2262164" y="2348228"/>
                </a:lnTo>
                <a:lnTo>
                  <a:pt x="2260839" y="2361400"/>
                </a:lnTo>
                <a:lnTo>
                  <a:pt x="2261834" y="2374136"/>
                </a:lnTo>
                <a:lnTo>
                  <a:pt x="2263990" y="2386653"/>
                </a:lnTo>
                <a:lnTo>
                  <a:pt x="2268467" y="2398734"/>
                </a:lnTo>
                <a:lnTo>
                  <a:pt x="2276426" y="2410158"/>
                </a:lnTo>
                <a:lnTo>
                  <a:pt x="2284357" y="2408666"/>
                </a:lnTo>
                <a:lnTo>
                  <a:pt x="2295798" y="2419435"/>
                </a:lnTo>
                <a:lnTo>
                  <a:pt x="2310528" y="2429585"/>
                </a:lnTo>
                <a:lnTo>
                  <a:pt x="2307863" y="2436084"/>
                </a:lnTo>
                <a:lnTo>
                  <a:pt x="2319083" y="2440898"/>
                </a:lnTo>
                <a:lnTo>
                  <a:pt x="2416716" y="2422519"/>
                </a:lnTo>
                <a:lnTo>
                  <a:pt x="2420013" y="2408976"/>
                </a:lnTo>
                <a:lnTo>
                  <a:pt x="2422157" y="2408572"/>
                </a:lnTo>
                <a:lnTo>
                  <a:pt x="2434315" y="2393360"/>
                </a:lnTo>
                <a:lnTo>
                  <a:pt x="2440671" y="2379241"/>
                </a:lnTo>
                <a:lnTo>
                  <a:pt x="2444705" y="2365558"/>
                </a:lnTo>
                <a:lnTo>
                  <a:pt x="2447550" y="2339177"/>
                </a:lnTo>
                <a:lnTo>
                  <a:pt x="2497130" y="2329844"/>
                </a:lnTo>
                <a:lnTo>
                  <a:pt x="2445201" y="2326696"/>
                </a:lnTo>
                <a:lnTo>
                  <a:pt x="2442658" y="2314251"/>
                </a:lnTo>
                <a:lnTo>
                  <a:pt x="2441304" y="2314506"/>
                </a:lnTo>
                <a:lnTo>
                  <a:pt x="2435279" y="2302717"/>
                </a:lnTo>
                <a:lnTo>
                  <a:pt x="2425772" y="2291584"/>
                </a:lnTo>
                <a:lnTo>
                  <a:pt x="2277003" y="2319588"/>
                </a:lnTo>
                <a:lnTo>
                  <a:pt x="916382" y="2071716"/>
                </a:lnTo>
                <a:close/>
              </a:path>
              <a:path w="3634740" h="3580765">
                <a:moveTo>
                  <a:pt x="124602" y="1820147"/>
                </a:moveTo>
                <a:lnTo>
                  <a:pt x="17692" y="1840272"/>
                </a:lnTo>
                <a:lnTo>
                  <a:pt x="3629" y="1881689"/>
                </a:lnTo>
                <a:lnTo>
                  <a:pt x="0" y="1908218"/>
                </a:lnTo>
                <a:lnTo>
                  <a:pt x="10340" y="1945040"/>
                </a:lnTo>
                <a:lnTo>
                  <a:pt x="28791" y="1967413"/>
                </a:lnTo>
                <a:lnTo>
                  <a:pt x="52083" y="1988875"/>
                </a:lnTo>
                <a:lnTo>
                  <a:pt x="107864" y="1978375"/>
                </a:lnTo>
                <a:lnTo>
                  <a:pt x="263169" y="2530677"/>
                </a:lnTo>
                <a:lnTo>
                  <a:pt x="251932" y="2532792"/>
                </a:lnTo>
                <a:lnTo>
                  <a:pt x="229515" y="2562858"/>
                </a:lnTo>
                <a:lnTo>
                  <a:pt x="218285" y="2564972"/>
                </a:lnTo>
                <a:lnTo>
                  <a:pt x="204222" y="2606389"/>
                </a:lnTo>
                <a:lnTo>
                  <a:pt x="200592" y="2632918"/>
                </a:lnTo>
                <a:lnTo>
                  <a:pt x="210933" y="2669741"/>
                </a:lnTo>
                <a:lnTo>
                  <a:pt x="229383" y="2692114"/>
                </a:lnTo>
                <a:lnTo>
                  <a:pt x="258677" y="2712445"/>
                </a:lnTo>
                <a:lnTo>
                  <a:pt x="293759" y="2718765"/>
                </a:lnTo>
                <a:lnTo>
                  <a:pt x="326466" y="2699685"/>
                </a:lnTo>
                <a:lnTo>
                  <a:pt x="355684" y="2681262"/>
                </a:lnTo>
                <a:lnTo>
                  <a:pt x="378541" y="2676959"/>
                </a:lnTo>
                <a:lnTo>
                  <a:pt x="382727" y="2637402"/>
                </a:lnTo>
                <a:lnTo>
                  <a:pt x="375317" y="2612951"/>
                </a:lnTo>
                <a:lnTo>
                  <a:pt x="349290" y="2579081"/>
                </a:lnTo>
                <a:lnTo>
                  <a:pt x="376221" y="2548165"/>
                </a:lnTo>
                <a:lnTo>
                  <a:pt x="344591" y="2554119"/>
                </a:lnTo>
                <a:lnTo>
                  <a:pt x="330812" y="2543790"/>
                </a:lnTo>
                <a:lnTo>
                  <a:pt x="313547" y="2534117"/>
                </a:lnTo>
                <a:lnTo>
                  <a:pt x="277909" y="2540826"/>
                </a:lnTo>
                <a:lnTo>
                  <a:pt x="122603" y="1988523"/>
                </a:lnTo>
                <a:lnTo>
                  <a:pt x="142748" y="1984731"/>
                </a:lnTo>
                <a:lnTo>
                  <a:pt x="153375" y="1969808"/>
                </a:lnTo>
                <a:lnTo>
                  <a:pt x="167487" y="1954228"/>
                </a:lnTo>
                <a:lnTo>
                  <a:pt x="184659" y="1928907"/>
                </a:lnTo>
                <a:lnTo>
                  <a:pt x="175190" y="1926932"/>
                </a:lnTo>
                <a:lnTo>
                  <a:pt x="179616" y="1913176"/>
                </a:lnTo>
                <a:lnTo>
                  <a:pt x="175884" y="1888032"/>
                </a:lnTo>
                <a:lnTo>
                  <a:pt x="165181" y="1864201"/>
                </a:lnTo>
                <a:lnTo>
                  <a:pt x="143994" y="1829420"/>
                </a:lnTo>
                <a:lnTo>
                  <a:pt x="134893" y="1831133"/>
                </a:lnTo>
                <a:lnTo>
                  <a:pt x="124602" y="1820147"/>
                </a:lnTo>
                <a:close/>
              </a:path>
              <a:path w="3634740" h="3580765">
                <a:moveTo>
                  <a:pt x="378541" y="2676959"/>
                </a:moveTo>
                <a:lnTo>
                  <a:pt x="355684" y="2681262"/>
                </a:lnTo>
                <a:lnTo>
                  <a:pt x="367956" y="2694019"/>
                </a:lnTo>
                <a:lnTo>
                  <a:pt x="378541" y="2676959"/>
                </a:lnTo>
                <a:close/>
              </a:path>
              <a:path w="3634740" h="3580765">
                <a:moveTo>
                  <a:pt x="2381480" y="2261152"/>
                </a:moveTo>
                <a:lnTo>
                  <a:pt x="2310234" y="2274564"/>
                </a:lnTo>
                <a:lnTo>
                  <a:pt x="2296320" y="2303029"/>
                </a:lnTo>
                <a:lnTo>
                  <a:pt x="2287034" y="2304777"/>
                </a:lnTo>
                <a:lnTo>
                  <a:pt x="2277003" y="2319588"/>
                </a:lnTo>
                <a:lnTo>
                  <a:pt x="2425772" y="2291584"/>
                </a:lnTo>
                <a:lnTo>
                  <a:pt x="2475742" y="2256331"/>
                </a:lnTo>
                <a:lnTo>
                  <a:pt x="2396313" y="2271283"/>
                </a:lnTo>
                <a:lnTo>
                  <a:pt x="2381480" y="2261152"/>
                </a:lnTo>
                <a:close/>
              </a:path>
              <a:path w="3634740" h="3580765">
                <a:moveTo>
                  <a:pt x="3205729" y="1253072"/>
                </a:moveTo>
                <a:lnTo>
                  <a:pt x="3156176" y="1262400"/>
                </a:lnTo>
                <a:lnTo>
                  <a:pt x="3170906" y="1272551"/>
                </a:lnTo>
                <a:lnTo>
                  <a:pt x="3458759" y="1438056"/>
                </a:lnTo>
                <a:lnTo>
                  <a:pt x="3449083" y="1465724"/>
                </a:lnTo>
                <a:lnTo>
                  <a:pt x="3446401" y="1492075"/>
                </a:lnTo>
                <a:lnTo>
                  <a:pt x="3448380" y="1517549"/>
                </a:lnTo>
                <a:lnTo>
                  <a:pt x="3450341" y="1530102"/>
                </a:lnTo>
                <a:lnTo>
                  <a:pt x="2396313" y="2271283"/>
                </a:lnTo>
                <a:lnTo>
                  <a:pt x="2475742" y="2256331"/>
                </a:lnTo>
                <a:lnTo>
                  <a:pt x="3400187" y="1604159"/>
                </a:lnTo>
                <a:lnTo>
                  <a:pt x="3479904" y="1550384"/>
                </a:lnTo>
                <a:lnTo>
                  <a:pt x="3605936" y="1526659"/>
                </a:lnTo>
                <a:lnTo>
                  <a:pt x="3613840" y="1512248"/>
                </a:lnTo>
                <a:lnTo>
                  <a:pt x="3632440" y="1495824"/>
                </a:lnTo>
                <a:lnTo>
                  <a:pt x="3634725" y="1469548"/>
                </a:lnTo>
                <a:lnTo>
                  <a:pt x="3623043" y="1445901"/>
                </a:lnTo>
                <a:lnTo>
                  <a:pt x="3595044" y="1412402"/>
                </a:lnTo>
                <a:lnTo>
                  <a:pt x="3572189" y="1403781"/>
                </a:lnTo>
                <a:lnTo>
                  <a:pt x="3456410" y="1425576"/>
                </a:lnTo>
                <a:lnTo>
                  <a:pt x="3205729" y="1253072"/>
                </a:lnTo>
                <a:close/>
              </a:path>
              <a:path w="3634740" h="3580765">
                <a:moveTo>
                  <a:pt x="1931453" y="1337868"/>
                </a:moveTo>
                <a:lnTo>
                  <a:pt x="1776784" y="1366983"/>
                </a:lnTo>
                <a:lnTo>
                  <a:pt x="1794846" y="1389429"/>
                </a:lnTo>
                <a:lnTo>
                  <a:pt x="1816382" y="1398299"/>
                </a:lnTo>
                <a:lnTo>
                  <a:pt x="1840239" y="1406731"/>
                </a:lnTo>
                <a:lnTo>
                  <a:pt x="1885326" y="1398243"/>
                </a:lnTo>
                <a:lnTo>
                  <a:pt x="2319579" y="2272805"/>
                </a:lnTo>
                <a:lnTo>
                  <a:pt x="2370067" y="2263301"/>
                </a:lnTo>
                <a:lnTo>
                  <a:pt x="2352823" y="2253624"/>
                </a:lnTo>
                <a:lnTo>
                  <a:pt x="2317230" y="2260324"/>
                </a:lnTo>
                <a:lnTo>
                  <a:pt x="1895461" y="1383412"/>
                </a:lnTo>
                <a:lnTo>
                  <a:pt x="1911488" y="1367472"/>
                </a:lnTo>
                <a:lnTo>
                  <a:pt x="1926355" y="1351751"/>
                </a:lnTo>
                <a:lnTo>
                  <a:pt x="1931453" y="1337868"/>
                </a:lnTo>
                <a:close/>
              </a:path>
              <a:path w="3634740" h="3580765">
                <a:moveTo>
                  <a:pt x="2023893" y="1289470"/>
                </a:moveTo>
                <a:lnTo>
                  <a:pt x="3015721" y="1198378"/>
                </a:lnTo>
                <a:lnTo>
                  <a:pt x="3020614" y="1223304"/>
                </a:lnTo>
                <a:lnTo>
                  <a:pt x="3024317" y="1235530"/>
                </a:lnTo>
                <a:lnTo>
                  <a:pt x="3030342" y="1247318"/>
                </a:lnTo>
                <a:lnTo>
                  <a:pt x="3039848" y="1258452"/>
                </a:lnTo>
                <a:lnTo>
                  <a:pt x="2929407" y="1421395"/>
                </a:lnTo>
                <a:lnTo>
                  <a:pt x="2381480" y="2261152"/>
                </a:lnTo>
                <a:lnTo>
                  <a:pt x="2831241" y="1582028"/>
                </a:lnTo>
                <a:lnTo>
                  <a:pt x="3029818" y="1273263"/>
                </a:lnTo>
                <a:lnTo>
                  <a:pt x="3190983" y="1242925"/>
                </a:lnTo>
                <a:lnTo>
                  <a:pt x="3176238" y="1232778"/>
                </a:lnTo>
                <a:lnTo>
                  <a:pt x="3185466" y="1205194"/>
                </a:lnTo>
                <a:lnTo>
                  <a:pt x="3183061" y="1166878"/>
                </a:lnTo>
                <a:lnTo>
                  <a:pt x="3178390" y="1154834"/>
                </a:lnTo>
                <a:lnTo>
                  <a:pt x="3013372" y="1185898"/>
                </a:lnTo>
                <a:lnTo>
                  <a:pt x="2023893" y="1289470"/>
                </a:lnTo>
                <a:close/>
              </a:path>
              <a:path w="3634740" h="3580765">
                <a:moveTo>
                  <a:pt x="3538822" y="1590985"/>
                </a:moveTo>
                <a:lnTo>
                  <a:pt x="3529526" y="1592735"/>
                </a:lnTo>
                <a:lnTo>
                  <a:pt x="3504773" y="2024265"/>
                </a:lnTo>
                <a:lnTo>
                  <a:pt x="3538822" y="1590985"/>
                </a:lnTo>
                <a:close/>
              </a:path>
              <a:path w="3634740" h="3580765">
                <a:moveTo>
                  <a:pt x="709020" y="262753"/>
                </a:moveTo>
                <a:lnTo>
                  <a:pt x="674957" y="282088"/>
                </a:lnTo>
                <a:lnTo>
                  <a:pt x="647892" y="313029"/>
                </a:lnTo>
                <a:lnTo>
                  <a:pt x="632473" y="354701"/>
                </a:lnTo>
                <a:lnTo>
                  <a:pt x="628649" y="381267"/>
                </a:lnTo>
                <a:lnTo>
                  <a:pt x="635479" y="405827"/>
                </a:lnTo>
                <a:lnTo>
                  <a:pt x="643447" y="417250"/>
                </a:lnTo>
                <a:lnTo>
                  <a:pt x="656087" y="440717"/>
                </a:lnTo>
                <a:lnTo>
                  <a:pt x="801535" y="413337"/>
                </a:lnTo>
                <a:lnTo>
                  <a:pt x="1490484" y="800570"/>
                </a:lnTo>
                <a:lnTo>
                  <a:pt x="1485676" y="814399"/>
                </a:lnTo>
                <a:lnTo>
                  <a:pt x="1484350" y="827571"/>
                </a:lnTo>
                <a:lnTo>
                  <a:pt x="1485345" y="840307"/>
                </a:lnTo>
                <a:lnTo>
                  <a:pt x="1487457" y="852566"/>
                </a:lnTo>
                <a:lnTo>
                  <a:pt x="1499881" y="850494"/>
                </a:lnTo>
                <a:lnTo>
                  <a:pt x="1506710" y="875054"/>
                </a:lnTo>
                <a:lnTo>
                  <a:pt x="1514680" y="886477"/>
                </a:lnTo>
                <a:lnTo>
                  <a:pt x="1524991" y="897459"/>
                </a:lnTo>
                <a:lnTo>
                  <a:pt x="1536493" y="908217"/>
                </a:lnTo>
                <a:lnTo>
                  <a:pt x="850298" y="1967848"/>
                </a:lnTo>
                <a:lnTo>
                  <a:pt x="713950" y="1993514"/>
                </a:lnTo>
                <a:lnTo>
                  <a:pt x="707195" y="2007709"/>
                </a:lnTo>
                <a:lnTo>
                  <a:pt x="701603" y="2021685"/>
                </a:lnTo>
                <a:lnTo>
                  <a:pt x="699272" y="2031346"/>
                </a:lnTo>
                <a:lnTo>
                  <a:pt x="708598" y="2033291"/>
                </a:lnTo>
                <a:lnTo>
                  <a:pt x="708263" y="2059200"/>
                </a:lnTo>
                <a:lnTo>
                  <a:pt x="714899" y="2083797"/>
                </a:lnTo>
                <a:lnTo>
                  <a:pt x="723834" y="2095038"/>
                </a:lnTo>
                <a:lnTo>
                  <a:pt x="735095" y="2105841"/>
                </a:lnTo>
                <a:lnTo>
                  <a:pt x="344591" y="2554119"/>
                </a:lnTo>
                <a:lnTo>
                  <a:pt x="376221" y="2548165"/>
                </a:lnTo>
                <a:lnTo>
                  <a:pt x="739794" y="2130803"/>
                </a:lnTo>
                <a:lnTo>
                  <a:pt x="872852" y="2105756"/>
                </a:lnTo>
                <a:lnTo>
                  <a:pt x="878443" y="2091780"/>
                </a:lnTo>
                <a:lnTo>
                  <a:pt x="884062" y="2090723"/>
                </a:lnTo>
                <a:lnTo>
                  <a:pt x="883843" y="2077841"/>
                </a:lnTo>
                <a:lnTo>
                  <a:pt x="916382" y="2071716"/>
                </a:lnTo>
                <a:lnTo>
                  <a:pt x="881494" y="2065360"/>
                </a:lnTo>
                <a:lnTo>
                  <a:pt x="886308" y="2051531"/>
                </a:lnTo>
                <a:lnTo>
                  <a:pt x="887637" y="2038357"/>
                </a:lnTo>
                <a:lnTo>
                  <a:pt x="886643" y="2025621"/>
                </a:lnTo>
                <a:lnTo>
                  <a:pt x="882138" y="2000623"/>
                </a:lnTo>
                <a:lnTo>
                  <a:pt x="906489" y="1983116"/>
                </a:lnTo>
                <a:lnTo>
                  <a:pt x="877852" y="1988507"/>
                </a:lnTo>
                <a:lnTo>
                  <a:pt x="866984" y="1977630"/>
                </a:lnTo>
                <a:lnTo>
                  <a:pt x="862699" y="1965513"/>
                </a:lnTo>
                <a:lnTo>
                  <a:pt x="1548873" y="905887"/>
                </a:lnTo>
                <a:lnTo>
                  <a:pt x="1661945" y="884602"/>
                </a:lnTo>
                <a:lnTo>
                  <a:pt x="1665564" y="858074"/>
                </a:lnTo>
                <a:lnTo>
                  <a:pt x="1661031" y="820159"/>
                </a:lnTo>
                <a:lnTo>
                  <a:pt x="1660837" y="820195"/>
                </a:lnTo>
                <a:lnTo>
                  <a:pt x="1657134" y="807969"/>
                </a:lnTo>
                <a:lnTo>
                  <a:pt x="1651109" y="796180"/>
                </a:lnTo>
                <a:lnTo>
                  <a:pt x="1641602" y="785047"/>
                </a:lnTo>
                <a:lnTo>
                  <a:pt x="1648502" y="778528"/>
                </a:lnTo>
                <a:lnTo>
                  <a:pt x="1640414" y="772347"/>
                </a:lnTo>
                <a:lnTo>
                  <a:pt x="1624524" y="762416"/>
                </a:lnTo>
                <a:lnTo>
                  <a:pt x="1512999" y="783409"/>
                </a:lnTo>
                <a:lnTo>
                  <a:pt x="823946" y="396196"/>
                </a:lnTo>
                <a:lnTo>
                  <a:pt x="831163" y="394837"/>
                </a:lnTo>
                <a:lnTo>
                  <a:pt x="830171" y="369178"/>
                </a:lnTo>
                <a:lnTo>
                  <a:pt x="829187" y="356440"/>
                </a:lnTo>
                <a:lnTo>
                  <a:pt x="827033" y="343923"/>
                </a:lnTo>
                <a:lnTo>
                  <a:pt x="824683" y="331442"/>
                </a:lnTo>
                <a:lnTo>
                  <a:pt x="884304" y="307296"/>
                </a:lnTo>
                <a:lnTo>
                  <a:pt x="809850" y="321311"/>
                </a:lnTo>
                <a:lnTo>
                  <a:pt x="791609" y="298898"/>
                </a:lnTo>
                <a:lnTo>
                  <a:pt x="766398" y="277798"/>
                </a:lnTo>
                <a:lnTo>
                  <a:pt x="738880" y="270055"/>
                </a:lnTo>
                <a:lnTo>
                  <a:pt x="709020" y="262753"/>
                </a:lnTo>
                <a:close/>
              </a:path>
              <a:path w="3634740" h="3580765">
                <a:moveTo>
                  <a:pt x="863751" y="2107469"/>
                </a:moveTo>
                <a:lnTo>
                  <a:pt x="739794" y="2130803"/>
                </a:lnTo>
                <a:lnTo>
                  <a:pt x="753374" y="2141170"/>
                </a:lnTo>
                <a:lnTo>
                  <a:pt x="769280" y="2151099"/>
                </a:lnTo>
                <a:lnTo>
                  <a:pt x="842104" y="2137390"/>
                </a:lnTo>
                <a:lnTo>
                  <a:pt x="854670" y="2122102"/>
                </a:lnTo>
                <a:lnTo>
                  <a:pt x="863751" y="2107469"/>
                </a:lnTo>
                <a:close/>
              </a:path>
              <a:path w="3634740" h="3580765">
                <a:moveTo>
                  <a:pt x="3605936" y="1526659"/>
                </a:moveTo>
                <a:lnTo>
                  <a:pt x="3479904" y="1550384"/>
                </a:lnTo>
                <a:lnTo>
                  <a:pt x="3484188" y="1562500"/>
                </a:lnTo>
                <a:lnTo>
                  <a:pt x="3495048" y="1573379"/>
                </a:lnTo>
                <a:lnTo>
                  <a:pt x="3496983" y="1573015"/>
                </a:lnTo>
                <a:lnTo>
                  <a:pt x="3520252" y="1594481"/>
                </a:lnTo>
                <a:lnTo>
                  <a:pt x="3529526" y="1592735"/>
                </a:lnTo>
                <a:lnTo>
                  <a:pt x="3531774" y="1553543"/>
                </a:lnTo>
                <a:lnTo>
                  <a:pt x="3598032" y="1541070"/>
                </a:lnTo>
                <a:lnTo>
                  <a:pt x="3605936" y="1526659"/>
                </a:lnTo>
                <a:close/>
              </a:path>
              <a:path w="3634740" h="3580765">
                <a:moveTo>
                  <a:pt x="3575195" y="1545369"/>
                </a:moveTo>
                <a:lnTo>
                  <a:pt x="3531774" y="1553543"/>
                </a:lnTo>
                <a:lnTo>
                  <a:pt x="3554688" y="1562152"/>
                </a:lnTo>
                <a:lnTo>
                  <a:pt x="3575195" y="1545369"/>
                </a:lnTo>
                <a:close/>
              </a:path>
              <a:path w="3634740" h="3580765">
                <a:moveTo>
                  <a:pt x="187580" y="1924600"/>
                </a:moveTo>
                <a:lnTo>
                  <a:pt x="184659" y="1928907"/>
                </a:lnTo>
                <a:lnTo>
                  <a:pt x="696207" y="2035623"/>
                </a:lnTo>
                <a:lnTo>
                  <a:pt x="698337" y="2035222"/>
                </a:lnTo>
                <a:lnTo>
                  <a:pt x="699272" y="2031346"/>
                </a:lnTo>
                <a:lnTo>
                  <a:pt x="187580" y="1924600"/>
                </a:lnTo>
                <a:close/>
              </a:path>
              <a:path w="3634740" h="3580765">
                <a:moveTo>
                  <a:pt x="1661945" y="884602"/>
                </a:moveTo>
                <a:lnTo>
                  <a:pt x="1548873" y="905887"/>
                </a:lnTo>
                <a:lnTo>
                  <a:pt x="1557634" y="930084"/>
                </a:lnTo>
                <a:lnTo>
                  <a:pt x="1615472" y="919196"/>
                </a:lnTo>
                <a:lnTo>
                  <a:pt x="1788185" y="1222684"/>
                </a:lnTo>
                <a:lnTo>
                  <a:pt x="1765134" y="1239946"/>
                </a:lnTo>
                <a:lnTo>
                  <a:pt x="1750264" y="1268591"/>
                </a:lnTo>
                <a:lnTo>
                  <a:pt x="1742378" y="1295922"/>
                </a:lnTo>
                <a:lnTo>
                  <a:pt x="1742626" y="1321721"/>
                </a:lnTo>
                <a:lnTo>
                  <a:pt x="1745169" y="1334165"/>
                </a:lnTo>
                <a:lnTo>
                  <a:pt x="1748872" y="1346391"/>
                </a:lnTo>
                <a:lnTo>
                  <a:pt x="1754897" y="1358180"/>
                </a:lnTo>
                <a:lnTo>
                  <a:pt x="1762054" y="1356833"/>
                </a:lnTo>
                <a:lnTo>
                  <a:pt x="879788" y="1988143"/>
                </a:lnTo>
                <a:lnTo>
                  <a:pt x="906489" y="1983116"/>
                </a:lnTo>
                <a:lnTo>
                  <a:pt x="1198706" y="1773032"/>
                </a:lnTo>
                <a:lnTo>
                  <a:pt x="1776784" y="1366983"/>
                </a:lnTo>
                <a:lnTo>
                  <a:pt x="1931453" y="1337868"/>
                </a:lnTo>
                <a:lnTo>
                  <a:pt x="1936551" y="1323985"/>
                </a:lnTo>
                <a:lnTo>
                  <a:pt x="1943002" y="1297938"/>
                </a:lnTo>
                <a:lnTo>
                  <a:pt x="1930885" y="1299206"/>
                </a:lnTo>
                <a:lnTo>
                  <a:pt x="1926214" y="1287162"/>
                </a:lnTo>
                <a:lnTo>
                  <a:pt x="1914552" y="1263511"/>
                </a:lnTo>
                <a:lnTo>
                  <a:pt x="1900596" y="1253215"/>
                </a:lnTo>
                <a:lnTo>
                  <a:pt x="1879649" y="1231312"/>
                </a:lnTo>
                <a:lnTo>
                  <a:pt x="1879963" y="1230580"/>
                </a:lnTo>
                <a:lnTo>
                  <a:pt x="1864867" y="1221172"/>
                </a:lnTo>
                <a:lnTo>
                  <a:pt x="1815295" y="1230503"/>
                </a:lnTo>
                <a:lnTo>
                  <a:pt x="1627956" y="916846"/>
                </a:lnTo>
                <a:lnTo>
                  <a:pt x="1649013" y="899959"/>
                </a:lnTo>
                <a:lnTo>
                  <a:pt x="1661945" y="884602"/>
                </a:lnTo>
                <a:close/>
              </a:path>
              <a:path w="3634740" h="3580765">
                <a:moveTo>
                  <a:pt x="827225" y="1959268"/>
                </a:moveTo>
                <a:lnTo>
                  <a:pt x="729030" y="1977753"/>
                </a:lnTo>
                <a:lnTo>
                  <a:pt x="721307" y="1992129"/>
                </a:lnTo>
                <a:lnTo>
                  <a:pt x="850298" y="1967848"/>
                </a:lnTo>
                <a:lnTo>
                  <a:pt x="827225" y="1959268"/>
                </a:lnTo>
                <a:close/>
              </a:path>
              <a:path w="3634740" h="3580765">
                <a:moveTo>
                  <a:pt x="266652" y="1160178"/>
                </a:moveTo>
                <a:lnTo>
                  <a:pt x="249647" y="1163379"/>
                </a:lnTo>
                <a:lnTo>
                  <a:pt x="736392" y="1976367"/>
                </a:lnTo>
                <a:lnTo>
                  <a:pt x="803016" y="1963825"/>
                </a:lnTo>
                <a:lnTo>
                  <a:pt x="774132" y="1956339"/>
                </a:lnTo>
                <a:lnTo>
                  <a:pt x="746434" y="1961553"/>
                </a:lnTo>
                <a:lnTo>
                  <a:pt x="266652" y="1160178"/>
                </a:lnTo>
                <a:close/>
              </a:path>
              <a:path w="3634740" h="3580765">
                <a:moveTo>
                  <a:pt x="3547002" y="1395599"/>
                </a:moveTo>
                <a:lnTo>
                  <a:pt x="3481916" y="1407851"/>
                </a:lnTo>
                <a:lnTo>
                  <a:pt x="3465695" y="1423828"/>
                </a:lnTo>
                <a:lnTo>
                  <a:pt x="3572189" y="1403781"/>
                </a:lnTo>
                <a:lnTo>
                  <a:pt x="3547002" y="1395599"/>
                </a:lnTo>
                <a:close/>
              </a:path>
              <a:path w="3634740" h="3580765">
                <a:moveTo>
                  <a:pt x="3203818" y="697741"/>
                </a:moveTo>
                <a:lnTo>
                  <a:pt x="3179057" y="702402"/>
                </a:lnTo>
                <a:lnTo>
                  <a:pt x="3491201" y="1406103"/>
                </a:lnTo>
                <a:lnTo>
                  <a:pt x="3503581" y="1403773"/>
                </a:lnTo>
                <a:lnTo>
                  <a:pt x="3203818" y="697741"/>
                </a:lnTo>
                <a:close/>
              </a:path>
              <a:path w="3634740" h="3580765">
                <a:moveTo>
                  <a:pt x="107864" y="1978375"/>
                </a:moveTo>
                <a:lnTo>
                  <a:pt x="70676" y="1985375"/>
                </a:lnTo>
                <a:lnTo>
                  <a:pt x="91619" y="1994356"/>
                </a:lnTo>
                <a:lnTo>
                  <a:pt x="107864" y="1978375"/>
                </a:lnTo>
                <a:close/>
              </a:path>
              <a:path w="3634740" h="3580765">
                <a:moveTo>
                  <a:pt x="3190983" y="1242925"/>
                </a:moveTo>
                <a:lnTo>
                  <a:pt x="3029818" y="1273263"/>
                </a:lnTo>
                <a:lnTo>
                  <a:pt x="3064324" y="1292614"/>
                </a:lnTo>
                <a:lnTo>
                  <a:pt x="3098831" y="1299041"/>
                </a:lnTo>
                <a:lnTo>
                  <a:pt x="3128660" y="1280503"/>
                </a:lnTo>
                <a:lnTo>
                  <a:pt x="3156176" y="1262400"/>
                </a:lnTo>
                <a:lnTo>
                  <a:pt x="3205729" y="1253072"/>
                </a:lnTo>
                <a:lnTo>
                  <a:pt x="3190983" y="1242925"/>
                </a:lnTo>
                <a:close/>
              </a:path>
              <a:path w="3634740" h="3580765">
                <a:moveTo>
                  <a:pt x="179574" y="995647"/>
                </a:moveTo>
                <a:lnTo>
                  <a:pt x="147447" y="1014618"/>
                </a:lnTo>
                <a:lnTo>
                  <a:pt x="122291" y="1032276"/>
                </a:lnTo>
                <a:lnTo>
                  <a:pt x="111131" y="1073146"/>
                </a:lnTo>
                <a:lnTo>
                  <a:pt x="109244" y="1099347"/>
                </a:lnTo>
                <a:lnTo>
                  <a:pt x="120747" y="1135951"/>
                </a:lnTo>
                <a:lnTo>
                  <a:pt x="138036" y="1158543"/>
                </a:lnTo>
                <a:lnTo>
                  <a:pt x="159949" y="1167341"/>
                </a:lnTo>
                <a:lnTo>
                  <a:pt x="187674" y="1175045"/>
                </a:lnTo>
                <a:lnTo>
                  <a:pt x="102113" y="1811458"/>
                </a:lnTo>
                <a:lnTo>
                  <a:pt x="58728" y="1819624"/>
                </a:lnTo>
                <a:lnTo>
                  <a:pt x="38223" y="1836407"/>
                </a:lnTo>
                <a:lnTo>
                  <a:pt x="118984" y="1821205"/>
                </a:lnTo>
                <a:lnTo>
                  <a:pt x="114503" y="1809125"/>
                </a:lnTo>
                <a:lnTo>
                  <a:pt x="190023" y="1187526"/>
                </a:lnTo>
                <a:lnTo>
                  <a:pt x="242702" y="1177609"/>
                </a:lnTo>
                <a:lnTo>
                  <a:pt x="249647" y="1163379"/>
                </a:lnTo>
                <a:lnTo>
                  <a:pt x="266652" y="1160178"/>
                </a:lnTo>
                <a:lnTo>
                  <a:pt x="259698" y="1148564"/>
                </a:lnTo>
                <a:lnTo>
                  <a:pt x="275555" y="1132656"/>
                </a:lnTo>
                <a:lnTo>
                  <a:pt x="289088" y="1117185"/>
                </a:lnTo>
                <a:lnTo>
                  <a:pt x="295623" y="1090109"/>
                </a:lnTo>
                <a:lnTo>
                  <a:pt x="295185" y="1064345"/>
                </a:lnTo>
                <a:lnTo>
                  <a:pt x="292884" y="1052122"/>
                </a:lnTo>
                <a:lnTo>
                  <a:pt x="280435" y="1054199"/>
                </a:lnTo>
                <a:lnTo>
                  <a:pt x="275955" y="1042119"/>
                </a:lnTo>
                <a:lnTo>
                  <a:pt x="267990" y="1030695"/>
                </a:lnTo>
                <a:lnTo>
                  <a:pt x="257700" y="1019709"/>
                </a:lnTo>
                <a:lnTo>
                  <a:pt x="246246" y="1008942"/>
                </a:lnTo>
                <a:lnTo>
                  <a:pt x="229590" y="1012078"/>
                </a:lnTo>
                <a:lnTo>
                  <a:pt x="212910" y="1002295"/>
                </a:lnTo>
                <a:lnTo>
                  <a:pt x="198579" y="1004992"/>
                </a:lnTo>
                <a:lnTo>
                  <a:pt x="179574" y="995647"/>
                </a:lnTo>
                <a:close/>
              </a:path>
              <a:path w="3634740" h="3580765">
                <a:moveTo>
                  <a:pt x="3155093" y="1120451"/>
                </a:moveTo>
                <a:lnTo>
                  <a:pt x="3031084" y="1143794"/>
                </a:lnTo>
                <a:lnTo>
                  <a:pt x="3024342" y="1157987"/>
                </a:lnTo>
                <a:lnTo>
                  <a:pt x="3018760" y="1171960"/>
                </a:lnTo>
                <a:lnTo>
                  <a:pt x="3015500" y="1185497"/>
                </a:lnTo>
                <a:lnTo>
                  <a:pt x="3178390" y="1154834"/>
                </a:lnTo>
                <a:lnTo>
                  <a:pt x="3173719" y="1142790"/>
                </a:lnTo>
                <a:lnTo>
                  <a:pt x="3155093" y="1120451"/>
                </a:lnTo>
                <a:close/>
              </a:path>
              <a:path w="3634740" h="3580765">
                <a:moveTo>
                  <a:pt x="3132613" y="1111759"/>
                </a:moveTo>
                <a:lnTo>
                  <a:pt x="3046188" y="1128028"/>
                </a:lnTo>
                <a:lnTo>
                  <a:pt x="3038436" y="1142410"/>
                </a:lnTo>
                <a:lnTo>
                  <a:pt x="3145613" y="1122235"/>
                </a:lnTo>
                <a:lnTo>
                  <a:pt x="3132613" y="1111759"/>
                </a:lnTo>
                <a:close/>
              </a:path>
              <a:path w="3634740" h="3580765">
                <a:moveTo>
                  <a:pt x="2422322" y="159929"/>
                </a:moveTo>
                <a:lnTo>
                  <a:pt x="2323178" y="178592"/>
                </a:lnTo>
                <a:lnTo>
                  <a:pt x="2337907" y="188743"/>
                </a:lnTo>
                <a:lnTo>
                  <a:pt x="2335725" y="193806"/>
                </a:lnTo>
                <a:lnTo>
                  <a:pt x="2353857" y="198663"/>
                </a:lnTo>
                <a:lnTo>
                  <a:pt x="2427021" y="184891"/>
                </a:lnTo>
                <a:lnTo>
                  <a:pt x="3053599" y="1126633"/>
                </a:lnTo>
                <a:lnTo>
                  <a:pt x="3119622" y="1114205"/>
                </a:lnTo>
                <a:lnTo>
                  <a:pt x="3100770" y="1104830"/>
                </a:lnTo>
                <a:lnTo>
                  <a:pt x="3102141" y="1091649"/>
                </a:lnTo>
                <a:lnTo>
                  <a:pt x="3048900" y="1101671"/>
                </a:lnTo>
                <a:lnTo>
                  <a:pt x="2422322" y="159929"/>
                </a:lnTo>
                <a:close/>
              </a:path>
              <a:path w="3634740" h="3580765">
                <a:moveTo>
                  <a:pt x="2469598" y="138107"/>
                </a:moveTo>
                <a:lnTo>
                  <a:pt x="2444837" y="142768"/>
                </a:lnTo>
                <a:lnTo>
                  <a:pt x="3076480" y="566634"/>
                </a:lnTo>
                <a:lnTo>
                  <a:pt x="3069601" y="606699"/>
                </a:lnTo>
                <a:lnTo>
                  <a:pt x="3069657" y="632534"/>
                </a:lnTo>
                <a:lnTo>
                  <a:pt x="3081348" y="669103"/>
                </a:lnTo>
                <a:lnTo>
                  <a:pt x="3097625" y="678962"/>
                </a:lnTo>
                <a:lnTo>
                  <a:pt x="3120907" y="700425"/>
                </a:lnTo>
                <a:lnTo>
                  <a:pt x="3139568" y="696912"/>
                </a:lnTo>
                <a:lnTo>
                  <a:pt x="3098420" y="1092350"/>
                </a:lnTo>
                <a:lnTo>
                  <a:pt x="3102141" y="1091649"/>
                </a:lnTo>
                <a:lnTo>
                  <a:pt x="3141917" y="709393"/>
                </a:lnTo>
                <a:lnTo>
                  <a:pt x="3222440" y="694235"/>
                </a:lnTo>
                <a:lnTo>
                  <a:pt x="3236363" y="665768"/>
                </a:lnTo>
                <a:lnTo>
                  <a:pt x="3252749" y="636838"/>
                </a:lnTo>
                <a:lnTo>
                  <a:pt x="3254019" y="597829"/>
                </a:lnTo>
                <a:lnTo>
                  <a:pt x="3246032" y="573487"/>
                </a:lnTo>
                <a:lnTo>
                  <a:pt x="3225249" y="538630"/>
                </a:lnTo>
                <a:lnTo>
                  <a:pt x="3193049" y="531768"/>
                </a:lnTo>
                <a:lnTo>
                  <a:pt x="3098891" y="549493"/>
                </a:lnTo>
                <a:lnTo>
                  <a:pt x="2469598" y="138107"/>
                </a:lnTo>
                <a:close/>
              </a:path>
              <a:path w="3634740" h="3580765">
                <a:moveTo>
                  <a:pt x="1943265" y="1296875"/>
                </a:moveTo>
                <a:lnTo>
                  <a:pt x="1943002" y="1297938"/>
                </a:lnTo>
                <a:lnTo>
                  <a:pt x="2023893" y="1289470"/>
                </a:lnTo>
                <a:lnTo>
                  <a:pt x="1943265" y="1296875"/>
                </a:lnTo>
                <a:close/>
              </a:path>
              <a:path w="3634740" h="3580765">
                <a:moveTo>
                  <a:pt x="2325527" y="191073"/>
                </a:moveTo>
                <a:lnTo>
                  <a:pt x="1879963" y="1230580"/>
                </a:lnTo>
                <a:lnTo>
                  <a:pt x="1880793" y="1231097"/>
                </a:lnTo>
                <a:lnTo>
                  <a:pt x="1892029" y="1228982"/>
                </a:lnTo>
                <a:lnTo>
                  <a:pt x="1998509" y="976323"/>
                </a:lnTo>
                <a:lnTo>
                  <a:pt x="2335725" y="193806"/>
                </a:lnTo>
                <a:lnTo>
                  <a:pt x="2325527" y="191073"/>
                </a:lnTo>
                <a:close/>
              </a:path>
              <a:path w="3634740" h="3580765">
                <a:moveTo>
                  <a:pt x="292836" y="1051864"/>
                </a:moveTo>
                <a:lnTo>
                  <a:pt x="292884" y="1052122"/>
                </a:lnTo>
                <a:lnTo>
                  <a:pt x="1487501" y="852824"/>
                </a:lnTo>
                <a:lnTo>
                  <a:pt x="1487457" y="852566"/>
                </a:lnTo>
                <a:lnTo>
                  <a:pt x="292836" y="1051864"/>
                </a:lnTo>
                <a:close/>
              </a:path>
              <a:path w="3634740" h="3580765">
                <a:moveTo>
                  <a:pt x="3158546" y="525340"/>
                </a:moveTo>
                <a:lnTo>
                  <a:pt x="3126393" y="531393"/>
                </a:lnTo>
                <a:lnTo>
                  <a:pt x="3098891" y="549493"/>
                </a:lnTo>
                <a:lnTo>
                  <a:pt x="3193049" y="531768"/>
                </a:lnTo>
                <a:lnTo>
                  <a:pt x="3158546" y="525340"/>
                </a:lnTo>
                <a:close/>
              </a:path>
              <a:path w="3634740" h="3580765">
                <a:moveTo>
                  <a:pt x="2226404" y="232556"/>
                </a:moveTo>
                <a:lnTo>
                  <a:pt x="1648502" y="778528"/>
                </a:lnTo>
                <a:lnTo>
                  <a:pt x="1653983" y="782716"/>
                </a:lnTo>
                <a:lnTo>
                  <a:pt x="2226404" y="232556"/>
                </a:lnTo>
                <a:close/>
              </a:path>
              <a:path w="3634740" h="3580765">
                <a:moveTo>
                  <a:pt x="1603961" y="29672"/>
                </a:moveTo>
                <a:lnTo>
                  <a:pt x="1540129" y="41688"/>
                </a:lnTo>
                <a:lnTo>
                  <a:pt x="1552959" y="246042"/>
                </a:lnTo>
                <a:lnTo>
                  <a:pt x="1582580" y="744465"/>
                </a:lnTo>
                <a:lnTo>
                  <a:pt x="1570200" y="746795"/>
                </a:lnTo>
                <a:lnTo>
                  <a:pt x="1554173" y="762735"/>
                </a:lnTo>
                <a:lnTo>
                  <a:pt x="1536957" y="765976"/>
                </a:lnTo>
                <a:lnTo>
                  <a:pt x="1524412" y="781261"/>
                </a:lnTo>
                <a:lnTo>
                  <a:pt x="1610983" y="764964"/>
                </a:lnTo>
                <a:lnTo>
                  <a:pt x="1597414" y="754596"/>
                </a:lnTo>
                <a:lnTo>
                  <a:pt x="1567342" y="49488"/>
                </a:lnTo>
                <a:lnTo>
                  <a:pt x="1657659" y="32487"/>
                </a:lnTo>
                <a:lnTo>
                  <a:pt x="1603961" y="29672"/>
                </a:lnTo>
                <a:close/>
              </a:path>
              <a:path w="3634740" h="3580765">
                <a:moveTo>
                  <a:pt x="677589" y="436669"/>
                </a:moveTo>
                <a:lnTo>
                  <a:pt x="665188" y="439004"/>
                </a:lnTo>
                <a:lnTo>
                  <a:pt x="246246" y="1008942"/>
                </a:lnTo>
                <a:lnTo>
                  <a:pt x="677589" y="436669"/>
                </a:lnTo>
                <a:close/>
              </a:path>
              <a:path w="3634740" h="3580765">
                <a:moveTo>
                  <a:pt x="1657659" y="32487"/>
                </a:moveTo>
                <a:lnTo>
                  <a:pt x="1567342" y="49488"/>
                </a:lnTo>
                <a:lnTo>
                  <a:pt x="2296701" y="106038"/>
                </a:lnTo>
                <a:lnTo>
                  <a:pt x="2292087" y="119830"/>
                </a:lnTo>
                <a:lnTo>
                  <a:pt x="2292115" y="132748"/>
                </a:lnTo>
                <a:lnTo>
                  <a:pt x="2296786" y="144791"/>
                </a:lnTo>
                <a:lnTo>
                  <a:pt x="2306099" y="155961"/>
                </a:lnTo>
                <a:lnTo>
                  <a:pt x="2226404" y="232556"/>
                </a:lnTo>
                <a:lnTo>
                  <a:pt x="2273657" y="187914"/>
                </a:lnTo>
                <a:lnTo>
                  <a:pt x="2308448" y="168442"/>
                </a:lnTo>
                <a:lnTo>
                  <a:pt x="2469598" y="138107"/>
                </a:lnTo>
                <a:lnTo>
                  <a:pt x="2478826" y="110524"/>
                </a:lnTo>
                <a:lnTo>
                  <a:pt x="2476421" y="72207"/>
                </a:lnTo>
                <a:lnTo>
                  <a:pt x="2467079" y="48120"/>
                </a:lnTo>
                <a:lnTo>
                  <a:pt x="2460088" y="36513"/>
                </a:lnTo>
                <a:lnTo>
                  <a:pt x="2302033" y="66265"/>
                </a:lnTo>
                <a:lnTo>
                  <a:pt x="1657659" y="32487"/>
                </a:lnTo>
                <a:close/>
              </a:path>
              <a:path w="3634740" h="3580765">
                <a:moveTo>
                  <a:pt x="2444837" y="142768"/>
                </a:moveTo>
                <a:lnTo>
                  <a:pt x="2308448" y="168442"/>
                </a:lnTo>
                <a:lnTo>
                  <a:pt x="2310798" y="180923"/>
                </a:lnTo>
                <a:lnTo>
                  <a:pt x="2439834" y="156633"/>
                </a:lnTo>
                <a:lnTo>
                  <a:pt x="2444837" y="142768"/>
                </a:lnTo>
                <a:close/>
              </a:path>
              <a:path w="3634740" h="3580765">
                <a:moveTo>
                  <a:pt x="801535" y="413337"/>
                </a:moveTo>
                <a:lnTo>
                  <a:pt x="677589" y="436669"/>
                </a:lnTo>
                <a:lnTo>
                  <a:pt x="693712" y="459481"/>
                </a:lnTo>
                <a:lnTo>
                  <a:pt x="779902" y="443256"/>
                </a:lnTo>
                <a:lnTo>
                  <a:pt x="792465" y="427968"/>
                </a:lnTo>
                <a:lnTo>
                  <a:pt x="801535" y="413337"/>
                </a:lnTo>
                <a:close/>
              </a:path>
              <a:path w="3634740" h="3580765">
                <a:moveTo>
                  <a:pt x="2379452" y="0"/>
                </a:moveTo>
                <a:lnTo>
                  <a:pt x="2319849" y="24142"/>
                </a:lnTo>
                <a:lnTo>
                  <a:pt x="2304163" y="65864"/>
                </a:lnTo>
                <a:lnTo>
                  <a:pt x="2460088" y="36513"/>
                </a:lnTo>
                <a:lnTo>
                  <a:pt x="2446104" y="13299"/>
                </a:lnTo>
                <a:lnTo>
                  <a:pt x="2413948" y="6429"/>
                </a:lnTo>
                <a:lnTo>
                  <a:pt x="2379452" y="0"/>
                </a:lnTo>
                <a:close/>
              </a:path>
              <a:path w="3634740" h="3580765">
                <a:moveTo>
                  <a:pt x="1550264" y="26857"/>
                </a:moveTo>
                <a:lnTo>
                  <a:pt x="809850" y="321311"/>
                </a:lnTo>
                <a:lnTo>
                  <a:pt x="884304" y="307296"/>
                </a:lnTo>
                <a:lnTo>
                  <a:pt x="1540129" y="41688"/>
                </a:lnTo>
                <a:lnTo>
                  <a:pt x="1603961" y="29672"/>
                </a:lnTo>
                <a:lnTo>
                  <a:pt x="1550264" y="2685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849623" y="2287173"/>
            <a:ext cx="4628388" cy="36761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769352" y="2423160"/>
            <a:ext cx="3997325" cy="0"/>
          </a:xfrm>
          <a:custGeom>
            <a:avLst/>
            <a:gdLst/>
            <a:ahLst/>
            <a:cxnLst/>
            <a:rect l="l" t="t" r="r" b="b"/>
            <a:pathLst>
              <a:path w="3997325">
                <a:moveTo>
                  <a:pt x="0" y="0"/>
                </a:moveTo>
                <a:lnTo>
                  <a:pt x="3996817" y="0"/>
                </a:lnTo>
              </a:path>
            </a:pathLst>
          </a:custGeom>
          <a:ln w="6096">
            <a:solidFill>
              <a:srgbClr val="46ACC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8478011" y="4191000"/>
            <a:ext cx="3289300" cy="0"/>
          </a:xfrm>
          <a:custGeom>
            <a:avLst/>
            <a:gdLst/>
            <a:ahLst/>
            <a:cxnLst/>
            <a:rect l="l" t="t" r="r" b="b"/>
            <a:pathLst>
              <a:path w="3289300">
                <a:moveTo>
                  <a:pt x="0" y="0"/>
                </a:moveTo>
                <a:lnTo>
                  <a:pt x="3289173" y="0"/>
                </a:lnTo>
              </a:path>
            </a:pathLst>
          </a:custGeom>
          <a:ln w="6096">
            <a:solidFill>
              <a:srgbClr val="306E9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8016308" y="6131934"/>
            <a:ext cx="3886200" cy="0"/>
          </a:xfrm>
          <a:custGeom>
            <a:avLst/>
            <a:gdLst/>
            <a:ahLst/>
            <a:cxnLst/>
            <a:rect l="l" t="t" r="r" b="b"/>
            <a:pathLst>
              <a:path w="3886200">
                <a:moveTo>
                  <a:pt x="0" y="0"/>
                </a:moveTo>
                <a:lnTo>
                  <a:pt x="3886073" y="0"/>
                </a:lnTo>
              </a:path>
            </a:pathLst>
          </a:custGeom>
          <a:ln w="6096">
            <a:solidFill>
              <a:srgbClr val="29455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647700" y="2423160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47700" y="4215384"/>
            <a:ext cx="3017520" cy="0"/>
          </a:xfrm>
          <a:custGeom>
            <a:avLst/>
            <a:gdLst/>
            <a:ahLst/>
            <a:cxnLst/>
            <a:rect l="l" t="t" r="r" b="b"/>
            <a:pathLst>
              <a:path w="3017520">
                <a:moveTo>
                  <a:pt x="0" y="0"/>
                </a:moveTo>
                <a:lnTo>
                  <a:pt x="3017012" y="0"/>
                </a:lnTo>
              </a:path>
            </a:pathLst>
          </a:custGeom>
          <a:ln w="6096">
            <a:solidFill>
              <a:srgbClr val="5697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647700" y="6208776"/>
            <a:ext cx="3554095" cy="0"/>
          </a:xfrm>
          <a:custGeom>
            <a:avLst/>
            <a:gdLst/>
            <a:ahLst/>
            <a:cxnLst/>
            <a:rect l="l" t="t" r="r" b="b"/>
            <a:pathLst>
              <a:path w="3554095">
                <a:moveTo>
                  <a:pt x="0" y="0"/>
                </a:moveTo>
                <a:lnTo>
                  <a:pt x="3553587" y="0"/>
                </a:lnTo>
              </a:path>
            </a:pathLst>
          </a:custGeom>
          <a:ln w="6096">
            <a:solidFill>
              <a:srgbClr val="376D5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5632703" y="4241291"/>
            <a:ext cx="1259560" cy="37718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9" name="Рисунок 98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661957" y="3176254"/>
            <a:ext cx="866156" cy="1152962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2100461" y="1828800"/>
            <a:ext cx="23191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Свободный доступ поставщиков к закупкам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881975" y="3623719"/>
            <a:ext cx="1861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Защита интересов Заказчиков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696200" y="2099846"/>
            <a:ext cx="2319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Эффективность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898690" y="5302939"/>
            <a:ext cx="271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Поддержка субъектов малого предпринимательства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2362200" y="5334000"/>
            <a:ext cx="1861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solidFill>
                  <a:srgbClr val="002060"/>
                </a:solidFill>
              </a:rPr>
              <a:t>Обеспечение гласности и прозрачности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409662" y="3337237"/>
            <a:ext cx="271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Системный подход в сфере планирования и осуществления закупок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04800" y="304800"/>
            <a:ext cx="8090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002060"/>
                </a:solidFill>
              </a:rPr>
              <a:t>Цели системы закупок МО Сургутский район</a:t>
            </a:r>
            <a:endParaRPr lang="ru-RU" sz="30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142" y="3429960"/>
            <a:ext cx="680332" cy="6952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26" y="5283412"/>
            <a:ext cx="580711" cy="4953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416" y="5376210"/>
            <a:ext cx="801816" cy="444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810" y="3423727"/>
            <a:ext cx="685487" cy="787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430" y="1891866"/>
            <a:ext cx="543689" cy="6255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595" y="1894112"/>
            <a:ext cx="582591" cy="516181"/>
          </a:xfrm>
          <a:prstGeom prst="rect">
            <a:avLst/>
          </a:prstGeom>
        </p:spPr>
      </p:pic>
      <p:cxnSp>
        <p:nvCxnSpPr>
          <p:cNvPr id="48" name="Прямая соединительная линия 47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bject 2"/>
          <p:cNvSpPr/>
          <p:nvPr/>
        </p:nvSpPr>
        <p:spPr>
          <a:xfrm>
            <a:off x="0" y="1032953"/>
            <a:ext cx="12192000" cy="1070254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9485E"/>
          </a:solidFill>
          <a:ln>
            <a:solidFill>
              <a:srgbClr val="92D05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TextBox 14"/>
          <p:cNvSpPr txBox="1"/>
          <p:nvPr/>
        </p:nvSpPr>
        <p:spPr>
          <a:xfrm>
            <a:off x="304800" y="304800"/>
            <a:ext cx="9829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002060"/>
                </a:solidFill>
              </a:rPr>
              <a:t>«Дорожная карта» по повышению компетентности</a:t>
            </a:r>
            <a:endParaRPr lang="ru-RU" sz="3000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8" name="Рисунок 9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22" y="2781287"/>
            <a:ext cx="1295400" cy="728428"/>
          </a:xfrm>
          <a:prstGeom prst="rect">
            <a:avLst/>
          </a:prstGeom>
        </p:spPr>
      </p:pic>
      <p:sp>
        <p:nvSpPr>
          <p:cNvPr id="99" name="object 7"/>
          <p:cNvSpPr/>
          <p:nvPr/>
        </p:nvSpPr>
        <p:spPr>
          <a:xfrm>
            <a:off x="993136" y="3625014"/>
            <a:ext cx="3291840" cy="762000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"/>
          <p:cNvSpPr/>
          <p:nvPr/>
        </p:nvSpPr>
        <p:spPr>
          <a:xfrm>
            <a:off x="4563936" y="3611895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"/>
          <p:cNvSpPr/>
          <p:nvPr/>
        </p:nvSpPr>
        <p:spPr>
          <a:xfrm>
            <a:off x="8082758" y="3609836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2"/>
          <p:cNvSpPr txBox="1"/>
          <p:nvPr/>
        </p:nvSpPr>
        <p:spPr>
          <a:xfrm>
            <a:off x="3039937" y="4065738"/>
            <a:ext cx="1232325" cy="26385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sz="17050" spc="-575" dirty="0" smtClean="0">
                <a:solidFill>
                  <a:srgbClr val="0D88CC"/>
                </a:solidFill>
                <a:latin typeface="Arial"/>
                <a:cs typeface="Arial"/>
              </a:rPr>
              <a:t>1</a:t>
            </a:r>
            <a:endParaRPr sz="17050" dirty="0">
              <a:latin typeface="Arial"/>
              <a:cs typeface="Arial"/>
            </a:endParaRPr>
          </a:p>
        </p:txBody>
      </p:sp>
      <p:sp>
        <p:nvSpPr>
          <p:cNvPr id="105" name="object 2"/>
          <p:cNvSpPr txBox="1"/>
          <p:nvPr/>
        </p:nvSpPr>
        <p:spPr>
          <a:xfrm>
            <a:off x="6520907" y="4065738"/>
            <a:ext cx="1232325" cy="26385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7050" spc="-575" dirty="0" smtClean="0">
                <a:solidFill>
                  <a:srgbClr val="0D88CC"/>
                </a:solidFill>
                <a:latin typeface="Arial"/>
                <a:cs typeface="Arial"/>
              </a:rPr>
              <a:t>2</a:t>
            </a:r>
            <a:endParaRPr sz="17050" dirty="0">
              <a:latin typeface="Arial"/>
              <a:cs typeface="Arial"/>
            </a:endParaRPr>
          </a:p>
        </p:txBody>
      </p:sp>
      <p:sp>
        <p:nvSpPr>
          <p:cNvPr id="106" name="object 2"/>
          <p:cNvSpPr txBox="1"/>
          <p:nvPr/>
        </p:nvSpPr>
        <p:spPr>
          <a:xfrm>
            <a:off x="9974136" y="4065738"/>
            <a:ext cx="1232325" cy="2638542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7050" spc="-575" dirty="0" smtClean="0">
                <a:solidFill>
                  <a:srgbClr val="0D88CC"/>
                </a:solidFill>
                <a:latin typeface="Arial"/>
                <a:cs typeface="Arial"/>
              </a:rPr>
              <a:t>3</a:t>
            </a:r>
            <a:endParaRPr sz="17050" dirty="0">
              <a:latin typeface="Arial"/>
              <a:cs typeface="Arial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064721" y="3790676"/>
            <a:ext cx="303876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Более 290 сотрудников</a:t>
            </a:r>
            <a:endParaRPr lang="ru-RU" sz="21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4782664" y="3798265"/>
            <a:ext cx="244827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ВЕБИНАРЫ</a:t>
            </a:r>
            <a:endParaRPr lang="ru-RU" sz="21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8297736" y="3798658"/>
            <a:ext cx="244827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КОНКУРС</a:t>
            </a:r>
            <a:endParaRPr lang="ru-RU" sz="21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926902" y="4575330"/>
            <a:ext cx="30274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Реализующих Закон о контрактной системе в Сургутском районе </a:t>
            </a:r>
            <a:endParaRPr lang="ru-RU" sz="2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4537648" y="4589248"/>
            <a:ext cx="30274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Не менее двух мероприятий в течение года</a:t>
            </a:r>
            <a:endParaRPr lang="ru-RU" sz="2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8082758" y="4629265"/>
            <a:ext cx="302743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Лучший контрактный управляющий </a:t>
            </a:r>
            <a:r>
              <a:rPr lang="ru-RU" sz="21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Сургутского</a:t>
            </a:r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района</a:t>
            </a:r>
            <a:endParaRPr lang="ru-RU" sz="2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514600"/>
            <a:ext cx="974472" cy="102730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536" y="2605217"/>
            <a:ext cx="1005927" cy="85813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28197" y="1093722"/>
            <a:ext cx="116043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Распоряжение администрации Сургутского района от 16.07.2019 № 470-р «О плане мероприятий ("дорожной карте") по повышению профессиональной компетенции сотрудников, осуществляющих реализацию Закона о контрактной системе в муниципальном образовании Сургутский район»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67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2"/>
          <p:cNvSpPr/>
          <p:nvPr/>
        </p:nvSpPr>
        <p:spPr>
          <a:xfrm>
            <a:off x="0" y="3230138"/>
            <a:ext cx="12192000" cy="3627862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29485E"/>
          </a:solidFill>
          <a:ln>
            <a:solidFill>
              <a:srgbClr val="92D050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Объект 2"/>
          <p:cNvSpPr txBox="1">
            <a:spLocks/>
          </p:cNvSpPr>
          <p:nvPr/>
        </p:nvSpPr>
        <p:spPr>
          <a:xfrm>
            <a:off x="664416" y="3414149"/>
            <a:ext cx="11430000" cy="3475446"/>
          </a:xfrm>
          <a:prstGeom prst="rect">
            <a:avLst/>
          </a:prstGeom>
        </p:spPr>
        <p:txBody>
          <a:bodyPr>
            <a:noAutofit/>
          </a:bodyPr>
          <a:lstStyle>
            <a:lvl1pPr marL="0">
              <a:defRPr>
                <a:latin typeface="+mn-lt"/>
                <a:ea typeface="+mn-ea"/>
                <a:cs typeface="+mn-cs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ru-RU" sz="1600" i="1" kern="0" dirty="0" smtClean="0">
                <a:solidFill>
                  <a:schemeClr val="bg1"/>
                </a:solidFill>
              </a:rPr>
              <a:t> </a:t>
            </a:r>
            <a:endParaRPr lang="ru-RU" sz="1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Обзор изменений в законодательстве о контрактной системе;</a:t>
            </a:r>
            <a:endParaRPr lang="ru-RU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endParaRPr lang="ru-RU" sz="1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Обзора 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типовых ошибок, возникающих при осуществлении </a:t>
            </a: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закупок, 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совместно с контрольным органом;</a:t>
            </a:r>
          </a:p>
          <a:p>
            <a:pPr>
              <a:lnSpc>
                <a:spcPct val="120000"/>
              </a:lnSpc>
            </a:pPr>
            <a:endParaRPr lang="ru-RU" sz="1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Обзор 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практики УФАС по ХМАО-Югре</a:t>
            </a: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>
              <a:lnSpc>
                <a:spcPct val="120000"/>
              </a:lnSpc>
            </a:pPr>
            <a:endParaRPr lang="ru-RU" sz="10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Обзор судебной практики;</a:t>
            </a:r>
            <a:endParaRPr lang="ru-RU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endParaRPr lang="ru-RU" sz="1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Порядок работы </a:t>
            </a:r>
            <a:r>
              <a:rPr lang="ru-RU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в государственной информационной системе «Государственный заказ» (ГИС «Госзаказ</a:t>
            </a:r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»).</a:t>
            </a:r>
            <a:endParaRPr lang="ru-RU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algn="just" fontAlgn="t"/>
            <a:endParaRPr lang="ru-RU" b="1" i="1" kern="0" dirty="0">
              <a:solidFill>
                <a:srgbClr val="002060"/>
              </a:solidFill>
            </a:endParaRPr>
          </a:p>
        </p:txBody>
      </p:sp>
      <p:sp>
        <p:nvSpPr>
          <p:cNvPr id="24" name="object 10"/>
          <p:cNvSpPr/>
          <p:nvPr/>
        </p:nvSpPr>
        <p:spPr>
          <a:xfrm>
            <a:off x="228600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endParaRPr lang="ru-RU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ВЕБИНАРЫ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20303" y="1121513"/>
            <a:ext cx="9718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Calibri" pitchFamily="34" charset="0"/>
                <a:cs typeface="Calibri" pitchFamily="34" charset="0"/>
              </a:rPr>
              <a:t>Для сотрудниками контрактных служб заказчиков, подведомственных администрации Сургутского района,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сотрудников </a:t>
            </a:r>
            <a:r>
              <a:rPr lang="ru-RU" b="1" dirty="0">
                <a:latin typeface="Calibri" pitchFamily="34" charset="0"/>
                <a:cs typeface="Calibri" pitchFamily="34" charset="0"/>
              </a:rPr>
              <a:t>контрактных служб поселений Сургутского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района.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54916" y="2326542"/>
            <a:ext cx="110490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latin typeface="Calibri" pitchFamily="34" charset="0"/>
                <a:cs typeface="Calibri" pitchFamily="34" charset="0"/>
              </a:rPr>
              <a:t>Вебинары проводим силами специалистов </a:t>
            </a:r>
            <a:r>
              <a:rPr lang="ru-RU" b="1" dirty="0">
                <a:latin typeface="Calibri" pitchFamily="34" charset="0"/>
                <a:cs typeface="Calibri" pitchFamily="34" charset="0"/>
              </a:rPr>
              <a:t>уполномоченного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органа, приглашаем сторонних лекторов.</a:t>
            </a:r>
            <a:endParaRPr lang="ru-RU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5888964" y="-3843551"/>
            <a:ext cx="414072" cy="115062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83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246060" y="2090738"/>
            <a:ext cx="3634740" cy="3580765"/>
          </a:xfrm>
          <a:custGeom>
            <a:avLst/>
            <a:gdLst/>
            <a:ahLst/>
            <a:cxnLst/>
            <a:rect l="l" t="t" r="r" b="b"/>
            <a:pathLst>
              <a:path w="3634740" h="3580765">
                <a:moveTo>
                  <a:pt x="1866870" y="3430637"/>
                </a:moveTo>
                <a:lnTo>
                  <a:pt x="1838979" y="3435887"/>
                </a:lnTo>
                <a:lnTo>
                  <a:pt x="1787915" y="3471346"/>
                </a:lnTo>
                <a:lnTo>
                  <a:pt x="1777884" y="3486157"/>
                </a:lnTo>
                <a:lnTo>
                  <a:pt x="1758675" y="3489773"/>
                </a:lnTo>
                <a:lnTo>
                  <a:pt x="1764737" y="3527401"/>
                </a:lnTo>
                <a:lnTo>
                  <a:pt x="1773102" y="3538750"/>
                </a:lnTo>
                <a:lnTo>
                  <a:pt x="1791981" y="3561042"/>
                </a:lnTo>
                <a:lnTo>
                  <a:pt x="1826485" y="3580393"/>
                </a:lnTo>
                <a:lnTo>
                  <a:pt x="1890779" y="3568290"/>
                </a:lnTo>
                <a:lnTo>
                  <a:pt x="1918235" y="3550199"/>
                </a:lnTo>
                <a:lnTo>
                  <a:pt x="1931956" y="3534693"/>
                </a:lnTo>
                <a:lnTo>
                  <a:pt x="1937534" y="3507797"/>
                </a:lnTo>
                <a:lnTo>
                  <a:pt x="1936128" y="3482215"/>
                </a:lnTo>
                <a:lnTo>
                  <a:pt x="1929385" y="3465290"/>
                </a:lnTo>
                <a:lnTo>
                  <a:pt x="1923277" y="3458788"/>
                </a:lnTo>
                <a:lnTo>
                  <a:pt x="1777884" y="3486157"/>
                </a:lnTo>
                <a:lnTo>
                  <a:pt x="1759311" y="3481938"/>
                </a:lnTo>
                <a:lnTo>
                  <a:pt x="1916437" y="3452360"/>
                </a:lnTo>
                <a:lnTo>
                  <a:pt x="1911820" y="3448022"/>
                </a:lnTo>
                <a:lnTo>
                  <a:pt x="1897091" y="3437871"/>
                </a:lnTo>
                <a:lnTo>
                  <a:pt x="1866870" y="3430637"/>
                </a:lnTo>
                <a:close/>
              </a:path>
              <a:path w="3634740" h="3580765">
                <a:moveTo>
                  <a:pt x="2757113" y="3198441"/>
                </a:moveTo>
                <a:lnTo>
                  <a:pt x="2660842" y="3216563"/>
                </a:lnTo>
                <a:lnTo>
                  <a:pt x="2641522" y="3258969"/>
                </a:lnTo>
                <a:lnTo>
                  <a:pt x="2638262" y="3272506"/>
                </a:lnTo>
                <a:lnTo>
                  <a:pt x="2638484" y="3285387"/>
                </a:lnTo>
                <a:lnTo>
                  <a:pt x="2628787" y="3288114"/>
                </a:lnTo>
                <a:lnTo>
                  <a:pt x="2657912" y="3320499"/>
                </a:lnTo>
                <a:lnTo>
                  <a:pt x="2692462" y="3339841"/>
                </a:lnTo>
                <a:lnTo>
                  <a:pt x="2726965" y="3346269"/>
                </a:lnTo>
                <a:lnTo>
                  <a:pt x="2756768" y="3327736"/>
                </a:lnTo>
                <a:lnTo>
                  <a:pt x="2784270" y="3309636"/>
                </a:lnTo>
                <a:lnTo>
                  <a:pt x="2800656" y="3280705"/>
                </a:lnTo>
                <a:lnTo>
                  <a:pt x="2801926" y="3241697"/>
                </a:lnTo>
                <a:lnTo>
                  <a:pt x="2793939" y="3217355"/>
                </a:lnTo>
                <a:lnTo>
                  <a:pt x="2787011" y="3205736"/>
                </a:lnTo>
                <a:lnTo>
                  <a:pt x="2777855" y="3207459"/>
                </a:lnTo>
                <a:lnTo>
                  <a:pt x="2757113" y="3198441"/>
                </a:lnTo>
                <a:close/>
              </a:path>
              <a:path w="3634740" h="3580765">
                <a:moveTo>
                  <a:pt x="2621405" y="3262756"/>
                </a:moveTo>
                <a:lnTo>
                  <a:pt x="1926550" y="3458172"/>
                </a:lnTo>
                <a:lnTo>
                  <a:pt x="1929385" y="3465290"/>
                </a:lnTo>
                <a:lnTo>
                  <a:pt x="1933594" y="3469769"/>
                </a:lnTo>
                <a:lnTo>
                  <a:pt x="1939239" y="3468706"/>
                </a:lnTo>
                <a:lnTo>
                  <a:pt x="1943733" y="3480784"/>
                </a:lnTo>
                <a:lnTo>
                  <a:pt x="2628787" y="3288114"/>
                </a:lnTo>
                <a:lnTo>
                  <a:pt x="2628231" y="3287317"/>
                </a:lnTo>
                <a:lnTo>
                  <a:pt x="2621405" y="3262756"/>
                </a:lnTo>
                <a:close/>
              </a:path>
              <a:path w="3634740" h="3580765">
                <a:moveTo>
                  <a:pt x="1004044" y="3298358"/>
                </a:moveTo>
                <a:lnTo>
                  <a:pt x="1000167" y="3309480"/>
                </a:lnTo>
                <a:lnTo>
                  <a:pt x="1759311" y="3481938"/>
                </a:lnTo>
                <a:lnTo>
                  <a:pt x="1760805" y="3463526"/>
                </a:lnTo>
                <a:lnTo>
                  <a:pt x="1004044" y="3298358"/>
                </a:lnTo>
                <a:close/>
              </a:path>
              <a:path w="3634740" h="3580765">
                <a:moveTo>
                  <a:pt x="2298148" y="2431916"/>
                </a:moveTo>
                <a:lnTo>
                  <a:pt x="1912453" y="3383287"/>
                </a:lnTo>
                <a:lnTo>
                  <a:pt x="1897091" y="3437871"/>
                </a:lnTo>
                <a:lnTo>
                  <a:pt x="2307863" y="2436084"/>
                </a:lnTo>
                <a:lnTo>
                  <a:pt x="2298148" y="2431916"/>
                </a:lnTo>
                <a:close/>
              </a:path>
              <a:path w="3634740" h="3580765">
                <a:moveTo>
                  <a:pt x="2783810" y="3200367"/>
                </a:moveTo>
                <a:lnTo>
                  <a:pt x="2777855" y="3207459"/>
                </a:lnTo>
                <a:lnTo>
                  <a:pt x="2787011" y="3205736"/>
                </a:lnTo>
                <a:lnTo>
                  <a:pt x="2783810" y="3200367"/>
                </a:lnTo>
                <a:close/>
              </a:path>
              <a:path w="3634740" h="3580765">
                <a:moveTo>
                  <a:pt x="3387860" y="2462471"/>
                </a:moveTo>
                <a:lnTo>
                  <a:pt x="2773157" y="3182498"/>
                </a:lnTo>
                <a:lnTo>
                  <a:pt x="2783810" y="3200367"/>
                </a:lnTo>
                <a:lnTo>
                  <a:pt x="3396447" y="2470708"/>
                </a:lnTo>
                <a:lnTo>
                  <a:pt x="3387860" y="2462471"/>
                </a:lnTo>
                <a:close/>
              </a:path>
              <a:path w="3634740" h="3580765">
                <a:moveTo>
                  <a:pt x="2722581" y="3192018"/>
                </a:moveTo>
                <a:lnTo>
                  <a:pt x="2677105" y="3200578"/>
                </a:lnTo>
                <a:lnTo>
                  <a:pt x="2670158" y="3214809"/>
                </a:lnTo>
                <a:lnTo>
                  <a:pt x="2739861" y="3201688"/>
                </a:lnTo>
                <a:lnTo>
                  <a:pt x="2722581" y="3192018"/>
                </a:lnTo>
                <a:close/>
              </a:path>
              <a:path w="3634740" h="3580765">
                <a:moveTo>
                  <a:pt x="2399642" y="2425733"/>
                </a:moveTo>
                <a:lnTo>
                  <a:pt x="2374882" y="2430394"/>
                </a:lnTo>
                <a:lnTo>
                  <a:pt x="2686392" y="3198830"/>
                </a:lnTo>
                <a:lnTo>
                  <a:pt x="2711152" y="3194169"/>
                </a:lnTo>
                <a:lnTo>
                  <a:pt x="2399642" y="2425733"/>
                </a:lnTo>
                <a:close/>
              </a:path>
              <a:path w="3634740" h="3580765">
                <a:moveTo>
                  <a:pt x="841525" y="3221587"/>
                </a:moveTo>
                <a:lnTo>
                  <a:pt x="836311" y="3236940"/>
                </a:lnTo>
                <a:lnTo>
                  <a:pt x="832680" y="3263470"/>
                </a:lnTo>
                <a:lnTo>
                  <a:pt x="843020" y="3300292"/>
                </a:lnTo>
                <a:lnTo>
                  <a:pt x="861471" y="3322665"/>
                </a:lnTo>
                <a:lnTo>
                  <a:pt x="895998" y="3342012"/>
                </a:lnTo>
                <a:lnTo>
                  <a:pt x="930497" y="3348441"/>
                </a:lnTo>
                <a:lnTo>
                  <a:pt x="960298" y="3329908"/>
                </a:lnTo>
                <a:lnTo>
                  <a:pt x="987777" y="3311812"/>
                </a:lnTo>
                <a:lnTo>
                  <a:pt x="997818" y="3296999"/>
                </a:lnTo>
                <a:lnTo>
                  <a:pt x="1004987" y="3295649"/>
                </a:lnTo>
                <a:lnTo>
                  <a:pt x="1006320" y="3282476"/>
                </a:lnTo>
                <a:lnTo>
                  <a:pt x="1005326" y="3269740"/>
                </a:lnTo>
                <a:lnTo>
                  <a:pt x="1000821" y="3244741"/>
                </a:lnTo>
                <a:lnTo>
                  <a:pt x="991109" y="3233647"/>
                </a:lnTo>
                <a:lnTo>
                  <a:pt x="978688" y="3223062"/>
                </a:lnTo>
                <a:lnTo>
                  <a:pt x="968982" y="3211966"/>
                </a:lnTo>
                <a:lnTo>
                  <a:pt x="955396" y="3201600"/>
                </a:lnTo>
                <a:lnTo>
                  <a:pt x="842675" y="3222819"/>
                </a:lnTo>
                <a:lnTo>
                  <a:pt x="841525" y="3221587"/>
                </a:lnTo>
                <a:close/>
              </a:path>
              <a:path w="3634740" h="3580765">
                <a:moveTo>
                  <a:pt x="1004987" y="3295649"/>
                </a:moveTo>
                <a:lnTo>
                  <a:pt x="997818" y="3296999"/>
                </a:lnTo>
                <a:lnTo>
                  <a:pt x="1004044" y="3298358"/>
                </a:lnTo>
                <a:lnTo>
                  <a:pt x="1004987" y="3295649"/>
                </a:lnTo>
                <a:close/>
              </a:path>
              <a:path w="3634740" h="3580765">
                <a:moveTo>
                  <a:pt x="925931" y="3194224"/>
                </a:moveTo>
                <a:lnTo>
                  <a:pt x="871317" y="3204504"/>
                </a:lnTo>
                <a:lnTo>
                  <a:pt x="859333" y="3219683"/>
                </a:lnTo>
                <a:lnTo>
                  <a:pt x="941837" y="3204153"/>
                </a:lnTo>
                <a:lnTo>
                  <a:pt x="925931" y="3194224"/>
                </a:lnTo>
                <a:close/>
              </a:path>
              <a:path w="3634740" h="3580765">
                <a:moveTo>
                  <a:pt x="367956" y="2694019"/>
                </a:moveTo>
                <a:lnTo>
                  <a:pt x="360383" y="2706223"/>
                </a:lnTo>
                <a:lnTo>
                  <a:pt x="841525" y="3221587"/>
                </a:lnTo>
                <a:lnTo>
                  <a:pt x="850378" y="3195523"/>
                </a:lnTo>
                <a:lnTo>
                  <a:pt x="367956" y="2694019"/>
                </a:lnTo>
                <a:close/>
              </a:path>
              <a:path w="3634740" h="3580765">
                <a:moveTo>
                  <a:pt x="806466" y="2144099"/>
                </a:moveTo>
                <a:lnTo>
                  <a:pt x="794075" y="2146431"/>
                </a:lnTo>
                <a:lnTo>
                  <a:pt x="902299" y="3198672"/>
                </a:lnTo>
                <a:lnTo>
                  <a:pt x="914700" y="3196338"/>
                </a:lnTo>
                <a:lnTo>
                  <a:pt x="806466" y="2144099"/>
                </a:lnTo>
                <a:close/>
              </a:path>
              <a:path w="3634740" h="3580765">
                <a:moveTo>
                  <a:pt x="3515653" y="2422422"/>
                </a:moveTo>
                <a:lnTo>
                  <a:pt x="3404128" y="2443415"/>
                </a:lnTo>
                <a:lnTo>
                  <a:pt x="3436090" y="2450322"/>
                </a:lnTo>
                <a:lnTo>
                  <a:pt x="3469232" y="2457006"/>
                </a:lnTo>
                <a:lnTo>
                  <a:pt x="3495354" y="2439166"/>
                </a:lnTo>
                <a:lnTo>
                  <a:pt x="3515653" y="2422422"/>
                </a:lnTo>
                <a:close/>
              </a:path>
              <a:path w="3634740" h="3580765">
                <a:moveTo>
                  <a:pt x="3504773" y="2024265"/>
                </a:moveTo>
                <a:lnTo>
                  <a:pt x="3482129" y="2312425"/>
                </a:lnTo>
                <a:lnTo>
                  <a:pt x="3403698" y="2327189"/>
                </a:lnTo>
                <a:lnTo>
                  <a:pt x="3385333" y="2343569"/>
                </a:lnTo>
                <a:lnTo>
                  <a:pt x="3380332" y="2357434"/>
                </a:lnTo>
                <a:lnTo>
                  <a:pt x="3372622" y="2371808"/>
                </a:lnTo>
                <a:lnTo>
                  <a:pt x="3367621" y="2385672"/>
                </a:lnTo>
                <a:lnTo>
                  <a:pt x="3367247" y="2411589"/>
                </a:lnTo>
                <a:lnTo>
                  <a:pt x="3373885" y="2436186"/>
                </a:lnTo>
                <a:lnTo>
                  <a:pt x="3385185" y="2459904"/>
                </a:lnTo>
                <a:lnTo>
                  <a:pt x="3387860" y="2462471"/>
                </a:lnTo>
                <a:lnTo>
                  <a:pt x="3404128" y="2443415"/>
                </a:lnTo>
                <a:lnTo>
                  <a:pt x="3515653" y="2422422"/>
                </a:lnTo>
                <a:lnTo>
                  <a:pt x="3532098" y="2393480"/>
                </a:lnTo>
                <a:lnTo>
                  <a:pt x="3533387" y="2354468"/>
                </a:lnTo>
                <a:lnTo>
                  <a:pt x="3525380" y="2330129"/>
                </a:lnTo>
                <a:lnTo>
                  <a:pt x="3504539" y="2295283"/>
                </a:lnTo>
                <a:lnTo>
                  <a:pt x="3489810" y="2285133"/>
                </a:lnTo>
                <a:lnTo>
                  <a:pt x="3504773" y="2024265"/>
                </a:lnTo>
                <a:close/>
              </a:path>
              <a:path w="3634740" h="3580765">
                <a:moveTo>
                  <a:pt x="2497130" y="2329844"/>
                </a:moveTo>
                <a:lnTo>
                  <a:pt x="2447550" y="2339177"/>
                </a:lnTo>
                <a:lnTo>
                  <a:pt x="3367621" y="2385672"/>
                </a:lnTo>
                <a:lnTo>
                  <a:pt x="3172210" y="2370765"/>
                </a:lnTo>
                <a:lnTo>
                  <a:pt x="2497130" y="2329844"/>
                </a:lnTo>
                <a:close/>
              </a:path>
              <a:path w="3634740" h="3580765">
                <a:moveTo>
                  <a:pt x="2374882" y="2430394"/>
                </a:moveTo>
                <a:lnTo>
                  <a:pt x="2337689" y="2437395"/>
                </a:lnTo>
                <a:lnTo>
                  <a:pt x="2358645" y="2446374"/>
                </a:lnTo>
                <a:lnTo>
                  <a:pt x="2374882" y="2430394"/>
                </a:lnTo>
                <a:close/>
              </a:path>
              <a:path w="3634740" h="3580765">
                <a:moveTo>
                  <a:pt x="916382" y="2071716"/>
                </a:moveTo>
                <a:lnTo>
                  <a:pt x="883843" y="2077841"/>
                </a:lnTo>
                <a:lnTo>
                  <a:pt x="2264623" y="2321919"/>
                </a:lnTo>
                <a:lnTo>
                  <a:pt x="2262164" y="2348228"/>
                </a:lnTo>
                <a:lnTo>
                  <a:pt x="2260839" y="2361400"/>
                </a:lnTo>
                <a:lnTo>
                  <a:pt x="2261834" y="2374136"/>
                </a:lnTo>
                <a:lnTo>
                  <a:pt x="2263990" y="2386653"/>
                </a:lnTo>
                <a:lnTo>
                  <a:pt x="2268467" y="2398734"/>
                </a:lnTo>
                <a:lnTo>
                  <a:pt x="2276426" y="2410158"/>
                </a:lnTo>
                <a:lnTo>
                  <a:pt x="2284357" y="2408666"/>
                </a:lnTo>
                <a:lnTo>
                  <a:pt x="2295798" y="2419435"/>
                </a:lnTo>
                <a:lnTo>
                  <a:pt x="2310528" y="2429585"/>
                </a:lnTo>
                <a:lnTo>
                  <a:pt x="2307863" y="2436084"/>
                </a:lnTo>
                <a:lnTo>
                  <a:pt x="2319083" y="2440898"/>
                </a:lnTo>
                <a:lnTo>
                  <a:pt x="2416716" y="2422519"/>
                </a:lnTo>
                <a:lnTo>
                  <a:pt x="2420013" y="2408976"/>
                </a:lnTo>
                <a:lnTo>
                  <a:pt x="2422157" y="2408572"/>
                </a:lnTo>
                <a:lnTo>
                  <a:pt x="2434315" y="2393360"/>
                </a:lnTo>
                <a:lnTo>
                  <a:pt x="2440671" y="2379241"/>
                </a:lnTo>
                <a:lnTo>
                  <a:pt x="2444705" y="2365558"/>
                </a:lnTo>
                <a:lnTo>
                  <a:pt x="2447550" y="2339177"/>
                </a:lnTo>
                <a:lnTo>
                  <a:pt x="2497130" y="2329844"/>
                </a:lnTo>
                <a:lnTo>
                  <a:pt x="2445201" y="2326696"/>
                </a:lnTo>
                <a:lnTo>
                  <a:pt x="2442658" y="2314251"/>
                </a:lnTo>
                <a:lnTo>
                  <a:pt x="2441304" y="2314506"/>
                </a:lnTo>
                <a:lnTo>
                  <a:pt x="2435279" y="2302717"/>
                </a:lnTo>
                <a:lnTo>
                  <a:pt x="2425772" y="2291584"/>
                </a:lnTo>
                <a:lnTo>
                  <a:pt x="2277003" y="2319588"/>
                </a:lnTo>
                <a:lnTo>
                  <a:pt x="916382" y="2071716"/>
                </a:lnTo>
                <a:close/>
              </a:path>
              <a:path w="3634740" h="3580765">
                <a:moveTo>
                  <a:pt x="124602" y="1820147"/>
                </a:moveTo>
                <a:lnTo>
                  <a:pt x="17692" y="1840272"/>
                </a:lnTo>
                <a:lnTo>
                  <a:pt x="3629" y="1881689"/>
                </a:lnTo>
                <a:lnTo>
                  <a:pt x="0" y="1908218"/>
                </a:lnTo>
                <a:lnTo>
                  <a:pt x="10340" y="1945040"/>
                </a:lnTo>
                <a:lnTo>
                  <a:pt x="28791" y="1967413"/>
                </a:lnTo>
                <a:lnTo>
                  <a:pt x="52083" y="1988875"/>
                </a:lnTo>
                <a:lnTo>
                  <a:pt x="107864" y="1978375"/>
                </a:lnTo>
                <a:lnTo>
                  <a:pt x="263169" y="2530677"/>
                </a:lnTo>
                <a:lnTo>
                  <a:pt x="251932" y="2532792"/>
                </a:lnTo>
                <a:lnTo>
                  <a:pt x="229515" y="2562858"/>
                </a:lnTo>
                <a:lnTo>
                  <a:pt x="218285" y="2564972"/>
                </a:lnTo>
                <a:lnTo>
                  <a:pt x="204222" y="2606389"/>
                </a:lnTo>
                <a:lnTo>
                  <a:pt x="200592" y="2632918"/>
                </a:lnTo>
                <a:lnTo>
                  <a:pt x="210933" y="2669741"/>
                </a:lnTo>
                <a:lnTo>
                  <a:pt x="229383" y="2692114"/>
                </a:lnTo>
                <a:lnTo>
                  <a:pt x="258677" y="2712445"/>
                </a:lnTo>
                <a:lnTo>
                  <a:pt x="293759" y="2718765"/>
                </a:lnTo>
                <a:lnTo>
                  <a:pt x="326466" y="2699685"/>
                </a:lnTo>
                <a:lnTo>
                  <a:pt x="355684" y="2681262"/>
                </a:lnTo>
                <a:lnTo>
                  <a:pt x="378541" y="2676959"/>
                </a:lnTo>
                <a:lnTo>
                  <a:pt x="382727" y="2637402"/>
                </a:lnTo>
                <a:lnTo>
                  <a:pt x="375317" y="2612951"/>
                </a:lnTo>
                <a:lnTo>
                  <a:pt x="349290" y="2579081"/>
                </a:lnTo>
                <a:lnTo>
                  <a:pt x="376221" y="2548165"/>
                </a:lnTo>
                <a:lnTo>
                  <a:pt x="344591" y="2554119"/>
                </a:lnTo>
                <a:lnTo>
                  <a:pt x="330812" y="2543790"/>
                </a:lnTo>
                <a:lnTo>
                  <a:pt x="313547" y="2534117"/>
                </a:lnTo>
                <a:lnTo>
                  <a:pt x="277909" y="2540826"/>
                </a:lnTo>
                <a:lnTo>
                  <a:pt x="122603" y="1988523"/>
                </a:lnTo>
                <a:lnTo>
                  <a:pt x="142748" y="1984731"/>
                </a:lnTo>
                <a:lnTo>
                  <a:pt x="153375" y="1969808"/>
                </a:lnTo>
                <a:lnTo>
                  <a:pt x="167487" y="1954228"/>
                </a:lnTo>
                <a:lnTo>
                  <a:pt x="184659" y="1928907"/>
                </a:lnTo>
                <a:lnTo>
                  <a:pt x="175190" y="1926932"/>
                </a:lnTo>
                <a:lnTo>
                  <a:pt x="179616" y="1913176"/>
                </a:lnTo>
                <a:lnTo>
                  <a:pt x="175884" y="1888032"/>
                </a:lnTo>
                <a:lnTo>
                  <a:pt x="165181" y="1864201"/>
                </a:lnTo>
                <a:lnTo>
                  <a:pt x="143994" y="1829420"/>
                </a:lnTo>
                <a:lnTo>
                  <a:pt x="134893" y="1831133"/>
                </a:lnTo>
                <a:lnTo>
                  <a:pt x="124602" y="1820147"/>
                </a:lnTo>
                <a:close/>
              </a:path>
              <a:path w="3634740" h="3580765">
                <a:moveTo>
                  <a:pt x="378541" y="2676959"/>
                </a:moveTo>
                <a:lnTo>
                  <a:pt x="355684" y="2681262"/>
                </a:lnTo>
                <a:lnTo>
                  <a:pt x="367956" y="2694019"/>
                </a:lnTo>
                <a:lnTo>
                  <a:pt x="378541" y="2676959"/>
                </a:lnTo>
                <a:close/>
              </a:path>
              <a:path w="3634740" h="3580765">
                <a:moveTo>
                  <a:pt x="2381480" y="2261152"/>
                </a:moveTo>
                <a:lnTo>
                  <a:pt x="2310234" y="2274564"/>
                </a:lnTo>
                <a:lnTo>
                  <a:pt x="2296320" y="2303029"/>
                </a:lnTo>
                <a:lnTo>
                  <a:pt x="2287034" y="2304777"/>
                </a:lnTo>
                <a:lnTo>
                  <a:pt x="2277003" y="2319588"/>
                </a:lnTo>
                <a:lnTo>
                  <a:pt x="2425772" y="2291584"/>
                </a:lnTo>
                <a:lnTo>
                  <a:pt x="2475742" y="2256331"/>
                </a:lnTo>
                <a:lnTo>
                  <a:pt x="2396313" y="2271283"/>
                </a:lnTo>
                <a:lnTo>
                  <a:pt x="2381480" y="2261152"/>
                </a:lnTo>
                <a:close/>
              </a:path>
              <a:path w="3634740" h="3580765">
                <a:moveTo>
                  <a:pt x="3205729" y="1253072"/>
                </a:moveTo>
                <a:lnTo>
                  <a:pt x="3156176" y="1262400"/>
                </a:lnTo>
                <a:lnTo>
                  <a:pt x="3170906" y="1272551"/>
                </a:lnTo>
                <a:lnTo>
                  <a:pt x="3458759" y="1438056"/>
                </a:lnTo>
                <a:lnTo>
                  <a:pt x="3449083" y="1465724"/>
                </a:lnTo>
                <a:lnTo>
                  <a:pt x="3446401" y="1492075"/>
                </a:lnTo>
                <a:lnTo>
                  <a:pt x="3448380" y="1517549"/>
                </a:lnTo>
                <a:lnTo>
                  <a:pt x="3450341" y="1530102"/>
                </a:lnTo>
                <a:lnTo>
                  <a:pt x="2396313" y="2271283"/>
                </a:lnTo>
                <a:lnTo>
                  <a:pt x="2475742" y="2256331"/>
                </a:lnTo>
                <a:lnTo>
                  <a:pt x="3400187" y="1604159"/>
                </a:lnTo>
                <a:lnTo>
                  <a:pt x="3479904" y="1550384"/>
                </a:lnTo>
                <a:lnTo>
                  <a:pt x="3605936" y="1526659"/>
                </a:lnTo>
                <a:lnTo>
                  <a:pt x="3613840" y="1512248"/>
                </a:lnTo>
                <a:lnTo>
                  <a:pt x="3632440" y="1495824"/>
                </a:lnTo>
                <a:lnTo>
                  <a:pt x="3634725" y="1469548"/>
                </a:lnTo>
                <a:lnTo>
                  <a:pt x="3623043" y="1445901"/>
                </a:lnTo>
                <a:lnTo>
                  <a:pt x="3595044" y="1412402"/>
                </a:lnTo>
                <a:lnTo>
                  <a:pt x="3572189" y="1403781"/>
                </a:lnTo>
                <a:lnTo>
                  <a:pt x="3456410" y="1425576"/>
                </a:lnTo>
                <a:lnTo>
                  <a:pt x="3205729" y="1253072"/>
                </a:lnTo>
                <a:close/>
              </a:path>
              <a:path w="3634740" h="3580765">
                <a:moveTo>
                  <a:pt x="1931453" y="1337868"/>
                </a:moveTo>
                <a:lnTo>
                  <a:pt x="1776784" y="1366983"/>
                </a:lnTo>
                <a:lnTo>
                  <a:pt x="1794846" y="1389429"/>
                </a:lnTo>
                <a:lnTo>
                  <a:pt x="1816382" y="1398299"/>
                </a:lnTo>
                <a:lnTo>
                  <a:pt x="1840239" y="1406731"/>
                </a:lnTo>
                <a:lnTo>
                  <a:pt x="1885326" y="1398243"/>
                </a:lnTo>
                <a:lnTo>
                  <a:pt x="2319579" y="2272805"/>
                </a:lnTo>
                <a:lnTo>
                  <a:pt x="2370067" y="2263301"/>
                </a:lnTo>
                <a:lnTo>
                  <a:pt x="2352823" y="2253624"/>
                </a:lnTo>
                <a:lnTo>
                  <a:pt x="2317230" y="2260324"/>
                </a:lnTo>
                <a:lnTo>
                  <a:pt x="1895461" y="1383412"/>
                </a:lnTo>
                <a:lnTo>
                  <a:pt x="1911488" y="1367472"/>
                </a:lnTo>
                <a:lnTo>
                  <a:pt x="1926355" y="1351751"/>
                </a:lnTo>
                <a:lnTo>
                  <a:pt x="1931453" y="1337868"/>
                </a:lnTo>
                <a:close/>
              </a:path>
              <a:path w="3634740" h="3580765">
                <a:moveTo>
                  <a:pt x="2023893" y="1289470"/>
                </a:moveTo>
                <a:lnTo>
                  <a:pt x="3015721" y="1198378"/>
                </a:lnTo>
                <a:lnTo>
                  <a:pt x="3020614" y="1223304"/>
                </a:lnTo>
                <a:lnTo>
                  <a:pt x="3024317" y="1235530"/>
                </a:lnTo>
                <a:lnTo>
                  <a:pt x="3030342" y="1247318"/>
                </a:lnTo>
                <a:lnTo>
                  <a:pt x="3039848" y="1258452"/>
                </a:lnTo>
                <a:lnTo>
                  <a:pt x="2929407" y="1421395"/>
                </a:lnTo>
                <a:lnTo>
                  <a:pt x="2381480" y="2261152"/>
                </a:lnTo>
                <a:lnTo>
                  <a:pt x="2831241" y="1582028"/>
                </a:lnTo>
                <a:lnTo>
                  <a:pt x="3029818" y="1273263"/>
                </a:lnTo>
                <a:lnTo>
                  <a:pt x="3190983" y="1242925"/>
                </a:lnTo>
                <a:lnTo>
                  <a:pt x="3176238" y="1232778"/>
                </a:lnTo>
                <a:lnTo>
                  <a:pt x="3185466" y="1205194"/>
                </a:lnTo>
                <a:lnTo>
                  <a:pt x="3183061" y="1166878"/>
                </a:lnTo>
                <a:lnTo>
                  <a:pt x="3178390" y="1154834"/>
                </a:lnTo>
                <a:lnTo>
                  <a:pt x="3013372" y="1185898"/>
                </a:lnTo>
                <a:lnTo>
                  <a:pt x="2023893" y="1289470"/>
                </a:lnTo>
                <a:close/>
              </a:path>
              <a:path w="3634740" h="3580765">
                <a:moveTo>
                  <a:pt x="3538822" y="1590985"/>
                </a:moveTo>
                <a:lnTo>
                  <a:pt x="3529526" y="1592735"/>
                </a:lnTo>
                <a:lnTo>
                  <a:pt x="3504773" y="2024265"/>
                </a:lnTo>
                <a:lnTo>
                  <a:pt x="3538822" y="1590985"/>
                </a:lnTo>
                <a:close/>
              </a:path>
              <a:path w="3634740" h="3580765">
                <a:moveTo>
                  <a:pt x="709020" y="262753"/>
                </a:moveTo>
                <a:lnTo>
                  <a:pt x="674957" y="282088"/>
                </a:lnTo>
                <a:lnTo>
                  <a:pt x="647892" y="313029"/>
                </a:lnTo>
                <a:lnTo>
                  <a:pt x="632473" y="354701"/>
                </a:lnTo>
                <a:lnTo>
                  <a:pt x="628649" y="381267"/>
                </a:lnTo>
                <a:lnTo>
                  <a:pt x="635479" y="405827"/>
                </a:lnTo>
                <a:lnTo>
                  <a:pt x="643447" y="417250"/>
                </a:lnTo>
                <a:lnTo>
                  <a:pt x="656087" y="440717"/>
                </a:lnTo>
                <a:lnTo>
                  <a:pt x="801535" y="413337"/>
                </a:lnTo>
                <a:lnTo>
                  <a:pt x="1490484" y="800570"/>
                </a:lnTo>
                <a:lnTo>
                  <a:pt x="1485676" y="814399"/>
                </a:lnTo>
                <a:lnTo>
                  <a:pt x="1484350" y="827571"/>
                </a:lnTo>
                <a:lnTo>
                  <a:pt x="1485345" y="840307"/>
                </a:lnTo>
                <a:lnTo>
                  <a:pt x="1487457" y="852566"/>
                </a:lnTo>
                <a:lnTo>
                  <a:pt x="1499881" y="850494"/>
                </a:lnTo>
                <a:lnTo>
                  <a:pt x="1506710" y="875054"/>
                </a:lnTo>
                <a:lnTo>
                  <a:pt x="1514680" y="886477"/>
                </a:lnTo>
                <a:lnTo>
                  <a:pt x="1524991" y="897459"/>
                </a:lnTo>
                <a:lnTo>
                  <a:pt x="1536493" y="908217"/>
                </a:lnTo>
                <a:lnTo>
                  <a:pt x="850298" y="1967848"/>
                </a:lnTo>
                <a:lnTo>
                  <a:pt x="713950" y="1993514"/>
                </a:lnTo>
                <a:lnTo>
                  <a:pt x="707195" y="2007709"/>
                </a:lnTo>
                <a:lnTo>
                  <a:pt x="701603" y="2021685"/>
                </a:lnTo>
                <a:lnTo>
                  <a:pt x="699272" y="2031346"/>
                </a:lnTo>
                <a:lnTo>
                  <a:pt x="708598" y="2033291"/>
                </a:lnTo>
                <a:lnTo>
                  <a:pt x="708263" y="2059200"/>
                </a:lnTo>
                <a:lnTo>
                  <a:pt x="714899" y="2083797"/>
                </a:lnTo>
                <a:lnTo>
                  <a:pt x="723834" y="2095038"/>
                </a:lnTo>
                <a:lnTo>
                  <a:pt x="735095" y="2105841"/>
                </a:lnTo>
                <a:lnTo>
                  <a:pt x="344591" y="2554119"/>
                </a:lnTo>
                <a:lnTo>
                  <a:pt x="376221" y="2548165"/>
                </a:lnTo>
                <a:lnTo>
                  <a:pt x="739794" y="2130803"/>
                </a:lnTo>
                <a:lnTo>
                  <a:pt x="872852" y="2105756"/>
                </a:lnTo>
                <a:lnTo>
                  <a:pt x="878443" y="2091780"/>
                </a:lnTo>
                <a:lnTo>
                  <a:pt x="884062" y="2090723"/>
                </a:lnTo>
                <a:lnTo>
                  <a:pt x="883843" y="2077841"/>
                </a:lnTo>
                <a:lnTo>
                  <a:pt x="916382" y="2071716"/>
                </a:lnTo>
                <a:lnTo>
                  <a:pt x="881494" y="2065360"/>
                </a:lnTo>
                <a:lnTo>
                  <a:pt x="886308" y="2051531"/>
                </a:lnTo>
                <a:lnTo>
                  <a:pt x="887637" y="2038357"/>
                </a:lnTo>
                <a:lnTo>
                  <a:pt x="886643" y="2025621"/>
                </a:lnTo>
                <a:lnTo>
                  <a:pt x="882138" y="2000623"/>
                </a:lnTo>
                <a:lnTo>
                  <a:pt x="906489" y="1983116"/>
                </a:lnTo>
                <a:lnTo>
                  <a:pt x="877852" y="1988507"/>
                </a:lnTo>
                <a:lnTo>
                  <a:pt x="866984" y="1977630"/>
                </a:lnTo>
                <a:lnTo>
                  <a:pt x="862699" y="1965513"/>
                </a:lnTo>
                <a:lnTo>
                  <a:pt x="1548873" y="905887"/>
                </a:lnTo>
                <a:lnTo>
                  <a:pt x="1661945" y="884602"/>
                </a:lnTo>
                <a:lnTo>
                  <a:pt x="1665564" y="858074"/>
                </a:lnTo>
                <a:lnTo>
                  <a:pt x="1661031" y="820159"/>
                </a:lnTo>
                <a:lnTo>
                  <a:pt x="1660837" y="820195"/>
                </a:lnTo>
                <a:lnTo>
                  <a:pt x="1657134" y="807969"/>
                </a:lnTo>
                <a:lnTo>
                  <a:pt x="1651109" y="796180"/>
                </a:lnTo>
                <a:lnTo>
                  <a:pt x="1641602" y="785047"/>
                </a:lnTo>
                <a:lnTo>
                  <a:pt x="1648502" y="778528"/>
                </a:lnTo>
                <a:lnTo>
                  <a:pt x="1640414" y="772347"/>
                </a:lnTo>
                <a:lnTo>
                  <a:pt x="1624524" y="762416"/>
                </a:lnTo>
                <a:lnTo>
                  <a:pt x="1512999" y="783409"/>
                </a:lnTo>
                <a:lnTo>
                  <a:pt x="823946" y="396196"/>
                </a:lnTo>
                <a:lnTo>
                  <a:pt x="831163" y="394837"/>
                </a:lnTo>
                <a:lnTo>
                  <a:pt x="830171" y="369178"/>
                </a:lnTo>
                <a:lnTo>
                  <a:pt x="829187" y="356440"/>
                </a:lnTo>
                <a:lnTo>
                  <a:pt x="827033" y="343923"/>
                </a:lnTo>
                <a:lnTo>
                  <a:pt x="824683" y="331442"/>
                </a:lnTo>
                <a:lnTo>
                  <a:pt x="884304" y="307296"/>
                </a:lnTo>
                <a:lnTo>
                  <a:pt x="809850" y="321311"/>
                </a:lnTo>
                <a:lnTo>
                  <a:pt x="791609" y="298898"/>
                </a:lnTo>
                <a:lnTo>
                  <a:pt x="766398" y="277798"/>
                </a:lnTo>
                <a:lnTo>
                  <a:pt x="738880" y="270055"/>
                </a:lnTo>
                <a:lnTo>
                  <a:pt x="709020" y="262753"/>
                </a:lnTo>
                <a:close/>
              </a:path>
              <a:path w="3634740" h="3580765">
                <a:moveTo>
                  <a:pt x="863751" y="2107469"/>
                </a:moveTo>
                <a:lnTo>
                  <a:pt x="739794" y="2130803"/>
                </a:lnTo>
                <a:lnTo>
                  <a:pt x="753374" y="2141170"/>
                </a:lnTo>
                <a:lnTo>
                  <a:pt x="769280" y="2151099"/>
                </a:lnTo>
                <a:lnTo>
                  <a:pt x="842104" y="2137390"/>
                </a:lnTo>
                <a:lnTo>
                  <a:pt x="854670" y="2122102"/>
                </a:lnTo>
                <a:lnTo>
                  <a:pt x="863751" y="2107469"/>
                </a:lnTo>
                <a:close/>
              </a:path>
              <a:path w="3634740" h="3580765">
                <a:moveTo>
                  <a:pt x="3605936" y="1526659"/>
                </a:moveTo>
                <a:lnTo>
                  <a:pt x="3479904" y="1550384"/>
                </a:lnTo>
                <a:lnTo>
                  <a:pt x="3484188" y="1562500"/>
                </a:lnTo>
                <a:lnTo>
                  <a:pt x="3495048" y="1573379"/>
                </a:lnTo>
                <a:lnTo>
                  <a:pt x="3496983" y="1573015"/>
                </a:lnTo>
                <a:lnTo>
                  <a:pt x="3520252" y="1594481"/>
                </a:lnTo>
                <a:lnTo>
                  <a:pt x="3529526" y="1592735"/>
                </a:lnTo>
                <a:lnTo>
                  <a:pt x="3531774" y="1553543"/>
                </a:lnTo>
                <a:lnTo>
                  <a:pt x="3598032" y="1541070"/>
                </a:lnTo>
                <a:lnTo>
                  <a:pt x="3605936" y="1526659"/>
                </a:lnTo>
                <a:close/>
              </a:path>
              <a:path w="3634740" h="3580765">
                <a:moveTo>
                  <a:pt x="3575195" y="1545369"/>
                </a:moveTo>
                <a:lnTo>
                  <a:pt x="3531774" y="1553543"/>
                </a:lnTo>
                <a:lnTo>
                  <a:pt x="3554688" y="1562152"/>
                </a:lnTo>
                <a:lnTo>
                  <a:pt x="3575195" y="1545369"/>
                </a:lnTo>
                <a:close/>
              </a:path>
              <a:path w="3634740" h="3580765">
                <a:moveTo>
                  <a:pt x="187580" y="1924600"/>
                </a:moveTo>
                <a:lnTo>
                  <a:pt x="184659" y="1928907"/>
                </a:lnTo>
                <a:lnTo>
                  <a:pt x="696207" y="2035623"/>
                </a:lnTo>
                <a:lnTo>
                  <a:pt x="698337" y="2035222"/>
                </a:lnTo>
                <a:lnTo>
                  <a:pt x="699272" y="2031346"/>
                </a:lnTo>
                <a:lnTo>
                  <a:pt x="187580" y="1924600"/>
                </a:lnTo>
                <a:close/>
              </a:path>
              <a:path w="3634740" h="3580765">
                <a:moveTo>
                  <a:pt x="1661945" y="884602"/>
                </a:moveTo>
                <a:lnTo>
                  <a:pt x="1548873" y="905887"/>
                </a:lnTo>
                <a:lnTo>
                  <a:pt x="1557634" y="930084"/>
                </a:lnTo>
                <a:lnTo>
                  <a:pt x="1615472" y="919196"/>
                </a:lnTo>
                <a:lnTo>
                  <a:pt x="1788185" y="1222684"/>
                </a:lnTo>
                <a:lnTo>
                  <a:pt x="1765134" y="1239946"/>
                </a:lnTo>
                <a:lnTo>
                  <a:pt x="1750264" y="1268591"/>
                </a:lnTo>
                <a:lnTo>
                  <a:pt x="1742378" y="1295922"/>
                </a:lnTo>
                <a:lnTo>
                  <a:pt x="1742626" y="1321721"/>
                </a:lnTo>
                <a:lnTo>
                  <a:pt x="1745169" y="1334165"/>
                </a:lnTo>
                <a:lnTo>
                  <a:pt x="1748872" y="1346391"/>
                </a:lnTo>
                <a:lnTo>
                  <a:pt x="1754897" y="1358180"/>
                </a:lnTo>
                <a:lnTo>
                  <a:pt x="1762054" y="1356833"/>
                </a:lnTo>
                <a:lnTo>
                  <a:pt x="879788" y="1988143"/>
                </a:lnTo>
                <a:lnTo>
                  <a:pt x="906489" y="1983116"/>
                </a:lnTo>
                <a:lnTo>
                  <a:pt x="1198706" y="1773032"/>
                </a:lnTo>
                <a:lnTo>
                  <a:pt x="1776784" y="1366983"/>
                </a:lnTo>
                <a:lnTo>
                  <a:pt x="1931453" y="1337868"/>
                </a:lnTo>
                <a:lnTo>
                  <a:pt x="1936551" y="1323985"/>
                </a:lnTo>
                <a:lnTo>
                  <a:pt x="1943002" y="1297938"/>
                </a:lnTo>
                <a:lnTo>
                  <a:pt x="1930885" y="1299206"/>
                </a:lnTo>
                <a:lnTo>
                  <a:pt x="1926214" y="1287162"/>
                </a:lnTo>
                <a:lnTo>
                  <a:pt x="1914552" y="1263511"/>
                </a:lnTo>
                <a:lnTo>
                  <a:pt x="1900596" y="1253215"/>
                </a:lnTo>
                <a:lnTo>
                  <a:pt x="1879649" y="1231312"/>
                </a:lnTo>
                <a:lnTo>
                  <a:pt x="1879963" y="1230580"/>
                </a:lnTo>
                <a:lnTo>
                  <a:pt x="1864867" y="1221172"/>
                </a:lnTo>
                <a:lnTo>
                  <a:pt x="1815295" y="1230503"/>
                </a:lnTo>
                <a:lnTo>
                  <a:pt x="1627956" y="916846"/>
                </a:lnTo>
                <a:lnTo>
                  <a:pt x="1649013" y="899959"/>
                </a:lnTo>
                <a:lnTo>
                  <a:pt x="1661945" y="884602"/>
                </a:lnTo>
                <a:close/>
              </a:path>
              <a:path w="3634740" h="3580765">
                <a:moveTo>
                  <a:pt x="827225" y="1959268"/>
                </a:moveTo>
                <a:lnTo>
                  <a:pt x="729030" y="1977753"/>
                </a:lnTo>
                <a:lnTo>
                  <a:pt x="721307" y="1992129"/>
                </a:lnTo>
                <a:lnTo>
                  <a:pt x="850298" y="1967848"/>
                </a:lnTo>
                <a:lnTo>
                  <a:pt x="827225" y="1959268"/>
                </a:lnTo>
                <a:close/>
              </a:path>
              <a:path w="3634740" h="3580765">
                <a:moveTo>
                  <a:pt x="266652" y="1160178"/>
                </a:moveTo>
                <a:lnTo>
                  <a:pt x="249647" y="1163379"/>
                </a:lnTo>
                <a:lnTo>
                  <a:pt x="736392" y="1976367"/>
                </a:lnTo>
                <a:lnTo>
                  <a:pt x="803016" y="1963825"/>
                </a:lnTo>
                <a:lnTo>
                  <a:pt x="774132" y="1956339"/>
                </a:lnTo>
                <a:lnTo>
                  <a:pt x="746434" y="1961553"/>
                </a:lnTo>
                <a:lnTo>
                  <a:pt x="266652" y="1160178"/>
                </a:lnTo>
                <a:close/>
              </a:path>
              <a:path w="3634740" h="3580765">
                <a:moveTo>
                  <a:pt x="3547002" y="1395599"/>
                </a:moveTo>
                <a:lnTo>
                  <a:pt x="3481916" y="1407851"/>
                </a:lnTo>
                <a:lnTo>
                  <a:pt x="3465695" y="1423828"/>
                </a:lnTo>
                <a:lnTo>
                  <a:pt x="3572189" y="1403781"/>
                </a:lnTo>
                <a:lnTo>
                  <a:pt x="3547002" y="1395599"/>
                </a:lnTo>
                <a:close/>
              </a:path>
              <a:path w="3634740" h="3580765">
                <a:moveTo>
                  <a:pt x="3203818" y="697741"/>
                </a:moveTo>
                <a:lnTo>
                  <a:pt x="3179057" y="702402"/>
                </a:lnTo>
                <a:lnTo>
                  <a:pt x="3491201" y="1406103"/>
                </a:lnTo>
                <a:lnTo>
                  <a:pt x="3503581" y="1403773"/>
                </a:lnTo>
                <a:lnTo>
                  <a:pt x="3203818" y="697741"/>
                </a:lnTo>
                <a:close/>
              </a:path>
              <a:path w="3634740" h="3580765">
                <a:moveTo>
                  <a:pt x="107864" y="1978375"/>
                </a:moveTo>
                <a:lnTo>
                  <a:pt x="70676" y="1985375"/>
                </a:lnTo>
                <a:lnTo>
                  <a:pt x="91619" y="1994356"/>
                </a:lnTo>
                <a:lnTo>
                  <a:pt x="107864" y="1978375"/>
                </a:lnTo>
                <a:close/>
              </a:path>
              <a:path w="3634740" h="3580765">
                <a:moveTo>
                  <a:pt x="3190983" y="1242925"/>
                </a:moveTo>
                <a:lnTo>
                  <a:pt x="3029818" y="1273263"/>
                </a:lnTo>
                <a:lnTo>
                  <a:pt x="3064324" y="1292614"/>
                </a:lnTo>
                <a:lnTo>
                  <a:pt x="3098831" y="1299041"/>
                </a:lnTo>
                <a:lnTo>
                  <a:pt x="3128660" y="1280503"/>
                </a:lnTo>
                <a:lnTo>
                  <a:pt x="3156176" y="1262400"/>
                </a:lnTo>
                <a:lnTo>
                  <a:pt x="3205729" y="1253072"/>
                </a:lnTo>
                <a:lnTo>
                  <a:pt x="3190983" y="1242925"/>
                </a:lnTo>
                <a:close/>
              </a:path>
              <a:path w="3634740" h="3580765">
                <a:moveTo>
                  <a:pt x="179574" y="995647"/>
                </a:moveTo>
                <a:lnTo>
                  <a:pt x="147447" y="1014618"/>
                </a:lnTo>
                <a:lnTo>
                  <a:pt x="122291" y="1032276"/>
                </a:lnTo>
                <a:lnTo>
                  <a:pt x="111131" y="1073146"/>
                </a:lnTo>
                <a:lnTo>
                  <a:pt x="109244" y="1099347"/>
                </a:lnTo>
                <a:lnTo>
                  <a:pt x="120747" y="1135951"/>
                </a:lnTo>
                <a:lnTo>
                  <a:pt x="138036" y="1158543"/>
                </a:lnTo>
                <a:lnTo>
                  <a:pt x="159949" y="1167341"/>
                </a:lnTo>
                <a:lnTo>
                  <a:pt x="187674" y="1175045"/>
                </a:lnTo>
                <a:lnTo>
                  <a:pt x="102113" y="1811458"/>
                </a:lnTo>
                <a:lnTo>
                  <a:pt x="58728" y="1819624"/>
                </a:lnTo>
                <a:lnTo>
                  <a:pt x="38223" y="1836407"/>
                </a:lnTo>
                <a:lnTo>
                  <a:pt x="118984" y="1821205"/>
                </a:lnTo>
                <a:lnTo>
                  <a:pt x="114503" y="1809125"/>
                </a:lnTo>
                <a:lnTo>
                  <a:pt x="190023" y="1187526"/>
                </a:lnTo>
                <a:lnTo>
                  <a:pt x="242702" y="1177609"/>
                </a:lnTo>
                <a:lnTo>
                  <a:pt x="249647" y="1163379"/>
                </a:lnTo>
                <a:lnTo>
                  <a:pt x="266652" y="1160178"/>
                </a:lnTo>
                <a:lnTo>
                  <a:pt x="259698" y="1148564"/>
                </a:lnTo>
                <a:lnTo>
                  <a:pt x="275555" y="1132656"/>
                </a:lnTo>
                <a:lnTo>
                  <a:pt x="289088" y="1117185"/>
                </a:lnTo>
                <a:lnTo>
                  <a:pt x="295623" y="1090109"/>
                </a:lnTo>
                <a:lnTo>
                  <a:pt x="295185" y="1064345"/>
                </a:lnTo>
                <a:lnTo>
                  <a:pt x="292884" y="1052122"/>
                </a:lnTo>
                <a:lnTo>
                  <a:pt x="280435" y="1054199"/>
                </a:lnTo>
                <a:lnTo>
                  <a:pt x="275955" y="1042119"/>
                </a:lnTo>
                <a:lnTo>
                  <a:pt x="267990" y="1030695"/>
                </a:lnTo>
                <a:lnTo>
                  <a:pt x="257700" y="1019709"/>
                </a:lnTo>
                <a:lnTo>
                  <a:pt x="246246" y="1008942"/>
                </a:lnTo>
                <a:lnTo>
                  <a:pt x="229590" y="1012078"/>
                </a:lnTo>
                <a:lnTo>
                  <a:pt x="212910" y="1002295"/>
                </a:lnTo>
                <a:lnTo>
                  <a:pt x="198579" y="1004992"/>
                </a:lnTo>
                <a:lnTo>
                  <a:pt x="179574" y="995647"/>
                </a:lnTo>
                <a:close/>
              </a:path>
              <a:path w="3634740" h="3580765">
                <a:moveTo>
                  <a:pt x="3155093" y="1120451"/>
                </a:moveTo>
                <a:lnTo>
                  <a:pt x="3031084" y="1143794"/>
                </a:lnTo>
                <a:lnTo>
                  <a:pt x="3024342" y="1157987"/>
                </a:lnTo>
                <a:lnTo>
                  <a:pt x="3018760" y="1171960"/>
                </a:lnTo>
                <a:lnTo>
                  <a:pt x="3015500" y="1185497"/>
                </a:lnTo>
                <a:lnTo>
                  <a:pt x="3178390" y="1154834"/>
                </a:lnTo>
                <a:lnTo>
                  <a:pt x="3173719" y="1142790"/>
                </a:lnTo>
                <a:lnTo>
                  <a:pt x="3155093" y="1120451"/>
                </a:lnTo>
                <a:close/>
              </a:path>
              <a:path w="3634740" h="3580765">
                <a:moveTo>
                  <a:pt x="3132613" y="1111759"/>
                </a:moveTo>
                <a:lnTo>
                  <a:pt x="3046188" y="1128028"/>
                </a:lnTo>
                <a:lnTo>
                  <a:pt x="3038436" y="1142410"/>
                </a:lnTo>
                <a:lnTo>
                  <a:pt x="3145613" y="1122235"/>
                </a:lnTo>
                <a:lnTo>
                  <a:pt x="3132613" y="1111759"/>
                </a:lnTo>
                <a:close/>
              </a:path>
              <a:path w="3634740" h="3580765">
                <a:moveTo>
                  <a:pt x="2422322" y="159929"/>
                </a:moveTo>
                <a:lnTo>
                  <a:pt x="2323178" y="178592"/>
                </a:lnTo>
                <a:lnTo>
                  <a:pt x="2337907" y="188743"/>
                </a:lnTo>
                <a:lnTo>
                  <a:pt x="2335725" y="193806"/>
                </a:lnTo>
                <a:lnTo>
                  <a:pt x="2353857" y="198663"/>
                </a:lnTo>
                <a:lnTo>
                  <a:pt x="2427021" y="184891"/>
                </a:lnTo>
                <a:lnTo>
                  <a:pt x="3053599" y="1126633"/>
                </a:lnTo>
                <a:lnTo>
                  <a:pt x="3119622" y="1114205"/>
                </a:lnTo>
                <a:lnTo>
                  <a:pt x="3100770" y="1104830"/>
                </a:lnTo>
                <a:lnTo>
                  <a:pt x="3102141" y="1091649"/>
                </a:lnTo>
                <a:lnTo>
                  <a:pt x="3048900" y="1101671"/>
                </a:lnTo>
                <a:lnTo>
                  <a:pt x="2422322" y="159929"/>
                </a:lnTo>
                <a:close/>
              </a:path>
              <a:path w="3634740" h="3580765">
                <a:moveTo>
                  <a:pt x="2469598" y="138107"/>
                </a:moveTo>
                <a:lnTo>
                  <a:pt x="2444837" y="142768"/>
                </a:lnTo>
                <a:lnTo>
                  <a:pt x="3076480" y="566634"/>
                </a:lnTo>
                <a:lnTo>
                  <a:pt x="3069601" y="606699"/>
                </a:lnTo>
                <a:lnTo>
                  <a:pt x="3069657" y="632534"/>
                </a:lnTo>
                <a:lnTo>
                  <a:pt x="3081348" y="669103"/>
                </a:lnTo>
                <a:lnTo>
                  <a:pt x="3097625" y="678962"/>
                </a:lnTo>
                <a:lnTo>
                  <a:pt x="3120907" y="700425"/>
                </a:lnTo>
                <a:lnTo>
                  <a:pt x="3139568" y="696912"/>
                </a:lnTo>
                <a:lnTo>
                  <a:pt x="3098420" y="1092350"/>
                </a:lnTo>
                <a:lnTo>
                  <a:pt x="3102141" y="1091649"/>
                </a:lnTo>
                <a:lnTo>
                  <a:pt x="3141917" y="709393"/>
                </a:lnTo>
                <a:lnTo>
                  <a:pt x="3222440" y="694235"/>
                </a:lnTo>
                <a:lnTo>
                  <a:pt x="3236363" y="665768"/>
                </a:lnTo>
                <a:lnTo>
                  <a:pt x="3252749" y="636838"/>
                </a:lnTo>
                <a:lnTo>
                  <a:pt x="3254019" y="597829"/>
                </a:lnTo>
                <a:lnTo>
                  <a:pt x="3246032" y="573487"/>
                </a:lnTo>
                <a:lnTo>
                  <a:pt x="3225249" y="538630"/>
                </a:lnTo>
                <a:lnTo>
                  <a:pt x="3193049" y="531768"/>
                </a:lnTo>
                <a:lnTo>
                  <a:pt x="3098891" y="549493"/>
                </a:lnTo>
                <a:lnTo>
                  <a:pt x="2469598" y="138107"/>
                </a:lnTo>
                <a:close/>
              </a:path>
              <a:path w="3634740" h="3580765">
                <a:moveTo>
                  <a:pt x="1943265" y="1296875"/>
                </a:moveTo>
                <a:lnTo>
                  <a:pt x="1943002" y="1297938"/>
                </a:lnTo>
                <a:lnTo>
                  <a:pt x="2023893" y="1289470"/>
                </a:lnTo>
                <a:lnTo>
                  <a:pt x="1943265" y="1296875"/>
                </a:lnTo>
                <a:close/>
              </a:path>
              <a:path w="3634740" h="3580765">
                <a:moveTo>
                  <a:pt x="2325527" y="191073"/>
                </a:moveTo>
                <a:lnTo>
                  <a:pt x="1879963" y="1230580"/>
                </a:lnTo>
                <a:lnTo>
                  <a:pt x="1880793" y="1231097"/>
                </a:lnTo>
                <a:lnTo>
                  <a:pt x="1892029" y="1228982"/>
                </a:lnTo>
                <a:lnTo>
                  <a:pt x="1998509" y="976323"/>
                </a:lnTo>
                <a:lnTo>
                  <a:pt x="2335725" y="193806"/>
                </a:lnTo>
                <a:lnTo>
                  <a:pt x="2325527" y="191073"/>
                </a:lnTo>
                <a:close/>
              </a:path>
              <a:path w="3634740" h="3580765">
                <a:moveTo>
                  <a:pt x="292836" y="1051864"/>
                </a:moveTo>
                <a:lnTo>
                  <a:pt x="292884" y="1052122"/>
                </a:lnTo>
                <a:lnTo>
                  <a:pt x="1487501" y="852824"/>
                </a:lnTo>
                <a:lnTo>
                  <a:pt x="1487457" y="852566"/>
                </a:lnTo>
                <a:lnTo>
                  <a:pt x="292836" y="1051864"/>
                </a:lnTo>
                <a:close/>
              </a:path>
              <a:path w="3634740" h="3580765">
                <a:moveTo>
                  <a:pt x="3158546" y="525340"/>
                </a:moveTo>
                <a:lnTo>
                  <a:pt x="3126393" y="531393"/>
                </a:lnTo>
                <a:lnTo>
                  <a:pt x="3098891" y="549493"/>
                </a:lnTo>
                <a:lnTo>
                  <a:pt x="3193049" y="531768"/>
                </a:lnTo>
                <a:lnTo>
                  <a:pt x="3158546" y="525340"/>
                </a:lnTo>
                <a:close/>
              </a:path>
              <a:path w="3634740" h="3580765">
                <a:moveTo>
                  <a:pt x="2226404" y="232556"/>
                </a:moveTo>
                <a:lnTo>
                  <a:pt x="1648502" y="778528"/>
                </a:lnTo>
                <a:lnTo>
                  <a:pt x="1653983" y="782716"/>
                </a:lnTo>
                <a:lnTo>
                  <a:pt x="2226404" y="232556"/>
                </a:lnTo>
                <a:close/>
              </a:path>
              <a:path w="3634740" h="3580765">
                <a:moveTo>
                  <a:pt x="1603961" y="29672"/>
                </a:moveTo>
                <a:lnTo>
                  <a:pt x="1540129" y="41688"/>
                </a:lnTo>
                <a:lnTo>
                  <a:pt x="1552959" y="246042"/>
                </a:lnTo>
                <a:lnTo>
                  <a:pt x="1582580" y="744465"/>
                </a:lnTo>
                <a:lnTo>
                  <a:pt x="1570200" y="746795"/>
                </a:lnTo>
                <a:lnTo>
                  <a:pt x="1554173" y="762735"/>
                </a:lnTo>
                <a:lnTo>
                  <a:pt x="1536957" y="765976"/>
                </a:lnTo>
                <a:lnTo>
                  <a:pt x="1524412" y="781261"/>
                </a:lnTo>
                <a:lnTo>
                  <a:pt x="1610983" y="764964"/>
                </a:lnTo>
                <a:lnTo>
                  <a:pt x="1597414" y="754596"/>
                </a:lnTo>
                <a:lnTo>
                  <a:pt x="1567342" y="49488"/>
                </a:lnTo>
                <a:lnTo>
                  <a:pt x="1657659" y="32487"/>
                </a:lnTo>
                <a:lnTo>
                  <a:pt x="1603961" y="29672"/>
                </a:lnTo>
                <a:close/>
              </a:path>
              <a:path w="3634740" h="3580765">
                <a:moveTo>
                  <a:pt x="677589" y="436669"/>
                </a:moveTo>
                <a:lnTo>
                  <a:pt x="665188" y="439004"/>
                </a:lnTo>
                <a:lnTo>
                  <a:pt x="246246" y="1008942"/>
                </a:lnTo>
                <a:lnTo>
                  <a:pt x="677589" y="436669"/>
                </a:lnTo>
                <a:close/>
              </a:path>
              <a:path w="3634740" h="3580765">
                <a:moveTo>
                  <a:pt x="1657659" y="32487"/>
                </a:moveTo>
                <a:lnTo>
                  <a:pt x="1567342" y="49488"/>
                </a:lnTo>
                <a:lnTo>
                  <a:pt x="2296701" y="106038"/>
                </a:lnTo>
                <a:lnTo>
                  <a:pt x="2292087" y="119830"/>
                </a:lnTo>
                <a:lnTo>
                  <a:pt x="2292115" y="132748"/>
                </a:lnTo>
                <a:lnTo>
                  <a:pt x="2296786" y="144791"/>
                </a:lnTo>
                <a:lnTo>
                  <a:pt x="2306099" y="155961"/>
                </a:lnTo>
                <a:lnTo>
                  <a:pt x="2226404" y="232556"/>
                </a:lnTo>
                <a:lnTo>
                  <a:pt x="2273657" y="187914"/>
                </a:lnTo>
                <a:lnTo>
                  <a:pt x="2308448" y="168442"/>
                </a:lnTo>
                <a:lnTo>
                  <a:pt x="2469598" y="138107"/>
                </a:lnTo>
                <a:lnTo>
                  <a:pt x="2478826" y="110524"/>
                </a:lnTo>
                <a:lnTo>
                  <a:pt x="2476421" y="72207"/>
                </a:lnTo>
                <a:lnTo>
                  <a:pt x="2467079" y="48120"/>
                </a:lnTo>
                <a:lnTo>
                  <a:pt x="2460088" y="36513"/>
                </a:lnTo>
                <a:lnTo>
                  <a:pt x="2302033" y="66265"/>
                </a:lnTo>
                <a:lnTo>
                  <a:pt x="1657659" y="32487"/>
                </a:lnTo>
                <a:close/>
              </a:path>
              <a:path w="3634740" h="3580765">
                <a:moveTo>
                  <a:pt x="2444837" y="142768"/>
                </a:moveTo>
                <a:lnTo>
                  <a:pt x="2308448" y="168442"/>
                </a:lnTo>
                <a:lnTo>
                  <a:pt x="2310798" y="180923"/>
                </a:lnTo>
                <a:lnTo>
                  <a:pt x="2439834" y="156633"/>
                </a:lnTo>
                <a:lnTo>
                  <a:pt x="2444837" y="142768"/>
                </a:lnTo>
                <a:close/>
              </a:path>
              <a:path w="3634740" h="3580765">
                <a:moveTo>
                  <a:pt x="801535" y="413337"/>
                </a:moveTo>
                <a:lnTo>
                  <a:pt x="677589" y="436669"/>
                </a:lnTo>
                <a:lnTo>
                  <a:pt x="693712" y="459481"/>
                </a:lnTo>
                <a:lnTo>
                  <a:pt x="779902" y="443256"/>
                </a:lnTo>
                <a:lnTo>
                  <a:pt x="792465" y="427968"/>
                </a:lnTo>
                <a:lnTo>
                  <a:pt x="801535" y="413337"/>
                </a:lnTo>
                <a:close/>
              </a:path>
              <a:path w="3634740" h="3580765">
                <a:moveTo>
                  <a:pt x="2379452" y="0"/>
                </a:moveTo>
                <a:lnTo>
                  <a:pt x="2319849" y="24142"/>
                </a:lnTo>
                <a:lnTo>
                  <a:pt x="2304163" y="65864"/>
                </a:lnTo>
                <a:lnTo>
                  <a:pt x="2460088" y="36513"/>
                </a:lnTo>
                <a:lnTo>
                  <a:pt x="2446104" y="13299"/>
                </a:lnTo>
                <a:lnTo>
                  <a:pt x="2413948" y="6429"/>
                </a:lnTo>
                <a:lnTo>
                  <a:pt x="2379452" y="0"/>
                </a:lnTo>
                <a:close/>
              </a:path>
              <a:path w="3634740" h="3580765">
                <a:moveTo>
                  <a:pt x="1550264" y="26857"/>
                </a:moveTo>
                <a:lnTo>
                  <a:pt x="809850" y="321311"/>
                </a:lnTo>
                <a:lnTo>
                  <a:pt x="884304" y="307296"/>
                </a:lnTo>
                <a:lnTo>
                  <a:pt x="1540129" y="41688"/>
                </a:lnTo>
                <a:lnTo>
                  <a:pt x="1603961" y="29672"/>
                </a:lnTo>
                <a:lnTo>
                  <a:pt x="1550264" y="2685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849623" y="2287173"/>
            <a:ext cx="4628388" cy="367614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4127516" y="2057400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9" name="Рисунок 9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61957" y="3176254"/>
            <a:ext cx="866156" cy="1152962"/>
          </a:xfrm>
          <a:prstGeom prst="rect">
            <a:avLst/>
          </a:prstGeom>
        </p:spPr>
      </p:pic>
      <p:sp>
        <p:nvSpPr>
          <p:cNvPr id="100" name="TextBox 99"/>
          <p:cNvSpPr txBox="1"/>
          <p:nvPr/>
        </p:nvSpPr>
        <p:spPr>
          <a:xfrm>
            <a:off x="4233003" y="1029367"/>
            <a:ext cx="41906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совершенствование професси­она­лизма специалистов в сфере за­купок и стимулирование повышения их </a:t>
            </a:r>
            <a:r>
              <a:rPr lang="ru-RU" sz="1600" dirty="0" smtClean="0"/>
              <a:t>                         квали­фикации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670565" y="3380686"/>
            <a:ext cx="2811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выявление и поддержка наибо­лее компетентных специалистов в сфере закупок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4826771" y="5377546"/>
            <a:ext cx="3226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обобщение и распространение </a:t>
            </a:r>
            <a:r>
              <a:rPr lang="ru-RU" sz="1600" dirty="0" smtClean="0"/>
              <a:t>  пе­редового </a:t>
            </a:r>
            <a:r>
              <a:rPr lang="ru-RU" sz="1600" dirty="0"/>
              <a:t>опыта и внедрение луч­ших практик  в сфере закупок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8637890" y="3525317"/>
            <a:ext cx="3270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поддержка и </a:t>
            </a:r>
            <a:r>
              <a:rPr lang="ru-RU" sz="1600" dirty="0" smtClean="0"/>
              <a:t>развитие </a:t>
            </a:r>
            <a:r>
              <a:rPr lang="ru-RU" sz="1600" dirty="0"/>
              <a:t>профес­сио­нальных связей в сфере закупок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3408" y="3429960"/>
            <a:ext cx="680332" cy="6952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516" y="5497738"/>
            <a:ext cx="580711" cy="4953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1233" y="3423727"/>
            <a:ext cx="685487" cy="7879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64" y="1232761"/>
            <a:ext cx="543689" cy="625569"/>
          </a:xfrm>
          <a:prstGeom prst="rect">
            <a:avLst/>
          </a:prstGeom>
        </p:spPr>
      </p:pic>
      <p:cxnSp>
        <p:nvCxnSpPr>
          <p:cNvPr id="48" name="Прямая соединительная линия 47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54"/>
          <p:cNvSpPr/>
          <p:nvPr/>
        </p:nvSpPr>
        <p:spPr>
          <a:xfrm>
            <a:off x="533400" y="4329216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54"/>
          <p:cNvSpPr/>
          <p:nvPr/>
        </p:nvSpPr>
        <p:spPr>
          <a:xfrm>
            <a:off x="4086181" y="6216937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54"/>
          <p:cNvSpPr/>
          <p:nvPr/>
        </p:nvSpPr>
        <p:spPr>
          <a:xfrm>
            <a:off x="7940283" y="4246786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477000"/>
            <a:ext cx="12192000" cy="228600"/>
          </a:xfrm>
          <a:prstGeom prst="rect">
            <a:avLst/>
          </a:prstGeom>
          <a:gradFill flip="none" rotWithShape="1">
            <a:gsLst>
              <a:gs pos="10000">
                <a:srgbClr val="CDEEFF">
                  <a:alpha val="4000"/>
                </a:srgbClr>
              </a:gs>
              <a:gs pos="74000">
                <a:srgbClr val="00B0F0">
                  <a:alpha val="59000"/>
                </a:srgbClr>
              </a:gs>
              <a:gs pos="83000">
                <a:srgbClr val="00B0F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bject 10"/>
          <p:cNvSpPr/>
          <p:nvPr/>
        </p:nvSpPr>
        <p:spPr>
          <a:xfrm>
            <a:off x="242917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</a:t>
            </a:r>
          </a:p>
          <a:p>
            <a:r>
              <a:rPr lang="ru-RU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КОНКУРС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9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04800" y="304800"/>
            <a:ext cx="809096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rgbClr val="002060"/>
                </a:solidFill>
              </a:rPr>
              <a:t>Этапы конкурса</a:t>
            </a:r>
            <a:endParaRPr lang="ru-RU" sz="3000" dirty="0">
              <a:solidFill>
                <a:srgbClr val="00206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Рисунок 6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05" y="1519353"/>
            <a:ext cx="1600200" cy="993913"/>
          </a:xfrm>
          <a:prstGeom prst="rect">
            <a:avLst/>
          </a:prstGeom>
        </p:spPr>
      </p:pic>
      <p:sp>
        <p:nvSpPr>
          <p:cNvPr id="66" name="Прямоугольник 65"/>
          <p:cNvSpPr/>
          <p:nvPr/>
        </p:nvSpPr>
        <p:spPr>
          <a:xfrm>
            <a:off x="3194384" y="1468030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50 вопросов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3213435" y="2004797"/>
            <a:ext cx="244827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Тестовые задания</a:t>
            </a:r>
            <a:endParaRPr lang="ru-RU" sz="2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1" name="object 2"/>
          <p:cNvSpPr txBox="1"/>
          <p:nvPr/>
        </p:nvSpPr>
        <p:spPr>
          <a:xfrm>
            <a:off x="2597272" y="533400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1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0" y="6477000"/>
            <a:ext cx="12192000" cy="228600"/>
          </a:xfrm>
          <a:prstGeom prst="rect">
            <a:avLst/>
          </a:prstGeom>
          <a:gradFill flip="none" rotWithShape="1">
            <a:gsLst>
              <a:gs pos="10000">
                <a:srgbClr val="CDEEFF">
                  <a:alpha val="4000"/>
                </a:srgbClr>
              </a:gs>
              <a:gs pos="74000">
                <a:srgbClr val="00B0F0">
                  <a:alpha val="59000"/>
                </a:srgbClr>
              </a:gs>
              <a:gs pos="83000">
                <a:srgbClr val="00B0F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object 2"/>
          <p:cNvSpPr txBox="1"/>
          <p:nvPr/>
        </p:nvSpPr>
        <p:spPr>
          <a:xfrm>
            <a:off x="7875127" y="623941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2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74" name="Рисунок 7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059" y="1312561"/>
            <a:ext cx="1498877" cy="1498877"/>
          </a:xfrm>
          <a:prstGeom prst="rect">
            <a:avLst/>
          </a:prstGeom>
        </p:spPr>
      </p:pic>
      <p:sp>
        <p:nvSpPr>
          <p:cNvPr id="75" name="Прямоугольник 74"/>
          <p:cNvSpPr/>
          <p:nvPr/>
        </p:nvSpPr>
        <p:spPr>
          <a:xfrm>
            <a:off x="8262278" y="1544405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 кейсов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8277142" y="2182249"/>
            <a:ext cx="324047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Решение практических ситуаций</a:t>
            </a:r>
            <a:endParaRPr lang="ru-RU" sz="2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7" name="object 2"/>
          <p:cNvSpPr txBox="1"/>
          <p:nvPr/>
        </p:nvSpPr>
        <p:spPr>
          <a:xfrm>
            <a:off x="2658553" y="3117377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3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pic>
        <p:nvPicPr>
          <p:cNvPr id="78" name="Рисунок 7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017" y="3182308"/>
            <a:ext cx="1273495" cy="1463862"/>
          </a:xfrm>
          <a:prstGeom prst="rect">
            <a:avLst/>
          </a:prstGeom>
        </p:spPr>
      </p:pic>
      <p:sp>
        <p:nvSpPr>
          <p:cNvPr id="79" name="Прямоугольник 78"/>
          <p:cNvSpPr/>
          <p:nvPr/>
        </p:nvSpPr>
        <p:spPr>
          <a:xfrm>
            <a:off x="2024770" y="4586367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 победитель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681" y="3910856"/>
            <a:ext cx="1046240" cy="1199062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8149783" y="3863414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Призы и подарки</a:t>
            </a:r>
            <a:endParaRPr lang="ru-RU" sz="35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213504" y="4449942"/>
            <a:ext cx="324047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Победителю и призерам</a:t>
            </a:r>
            <a:endParaRPr lang="ru-RU" sz="21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object 2"/>
          <p:cNvSpPr txBox="1"/>
          <p:nvPr/>
        </p:nvSpPr>
        <p:spPr>
          <a:xfrm>
            <a:off x="8035946" y="3140105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4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611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Box 99"/>
          <p:cNvSpPr txBox="1"/>
          <p:nvPr/>
        </p:nvSpPr>
        <p:spPr>
          <a:xfrm>
            <a:off x="904130" y="1660319"/>
            <a:ext cx="3789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Прием заявок в электронном виде через сайт муниципального образования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91" y="1424309"/>
            <a:ext cx="543689" cy="625569"/>
          </a:xfrm>
          <a:prstGeom prst="rect">
            <a:avLst/>
          </a:prstGeom>
        </p:spPr>
      </p:pic>
      <p:cxnSp>
        <p:nvCxnSpPr>
          <p:cNvPr id="48" name="Прямая соединительная линия 47"/>
          <p:cNvCxnSpPr/>
          <p:nvPr/>
        </p:nvCxnSpPr>
        <p:spPr>
          <a:xfrm flipV="1">
            <a:off x="185201" y="938408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54"/>
          <p:cNvSpPr/>
          <p:nvPr/>
        </p:nvSpPr>
        <p:spPr>
          <a:xfrm>
            <a:off x="947365" y="2369717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54"/>
          <p:cNvSpPr/>
          <p:nvPr/>
        </p:nvSpPr>
        <p:spPr>
          <a:xfrm>
            <a:off x="868056" y="3505200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477000"/>
            <a:ext cx="12192000" cy="228600"/>
          </a:xfrm>
          <a:prstGeom prst="rect">
            <a:avLst/>
          </a:prstGeom>
          <a:gradFill flip="none" rotWithShape="1">
            <a:gsLst>
              <a:gs pos="10000">
                <a:srgbClr val="CDEEFF">
                  <a:alpha val="4000"/>
                </a:srgbClr>
              </a:gs>
              <a:gs pos="74000">
                <a:srgbClr val="00B0F0">
                  <a:alpha val="59000"/>
                </a:srgbClr>
              </a:gs>
              <a:gs pos="83000">
                <a:srgbClr val="00B0F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bject 10"/>
          <p:cNvSpPr/>
          <p:nvPr/>
        </p:nvSpPr>
        <p:spPr>
          <a:xfrm>
            <a:off x="242917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</a:t>
            </a:r>
          </a:p>
          <a:p>
            <a:r>
              <a:rPr lang="ru-RU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КОНКУРС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47365" y="2705938"/>
            <a:ext cx="37897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Проведение испытаний </a:t>
            </a:r>
            <a:r>
              <a:rPr lang="ru-RU" sz="1600" dirty="0"/>
              <a:t>на базе образовательного портала электронной площадки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280" y="1178368"/>
            <a:ext cx="7620624" cy="4191000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844267" y="4689348"/>
            <a:ext cx="2203733" cy="1902642"/>
          </a:xfrm>
          <a:custGeom>
            <a:avLst/>
            <a:gdLst/>
            <a:ahLst/>
            <a:cxnLst/>
            <a:rect l="l" t="t" r="r" b="b"/>
            <a:pathLst>
              <a:path w="3634740" h="3580765">
                <a:moveTo>
                  <a:pt x="1866870" y="3430637"/>
                </a:moveTo>
                <a:lnTo>
                  <a:pt x="1838979" y="3435887"/>
                </a:lnTo>
                <a:lnTo>
                  <a:pt x="1787915" y="3471346"/>
                </a:lnTo>
                <a:lnTo>
                  <a:pt x="1777884" y="3486157"/>
                </a:lnTo>
                <a:lnTo>
                  <a:pt x="1758675" y="3489773"/>
                </a:lnTo>
                <a:lnTo>
                  <a:pt x="1764737" y="3527401"/>
                </a:lnTo>
                <a:lnTo>
                  <a:pt x="1773102" y="3538750"/>
                </a:lnTo>
                <a:lnTo>
                  <a:pt x="1791981" y="3561042"/>
                </a:lnTo>
                <a:lnTo>
                  <a:pt x="1826485" y="3580393"/>
                </a:lnTo>
                <a:lnTo>
                  <a:pt x="1890779" y="3568290"/>
                </a:lnTo>
                <a:lnTo>
                  <a:pt x="1918235" y="3550199"/>
                </a:lnTo>
                <a:lnTo>
                  <a:pt x="1931956" y="3534693"/>
                </a:lnTo>
                <a:lnTo>
                  <a:pt x="1937534" y="3507797"/>
                </a:lnTo>
                <a:lnTo>
                  <a:pt x="1936128" y="3482215"/>
                </a:lnTo>
                <a:lnTo>
                  <a:pt x="1929385" y="3465290"/>
                </a:lnTo>
                <a:lnTo>
                  <a:pt x="1923277" y="3458788"/>
                </a:lnTo>
                <a:lnTo>
                  <a:pt x="1777884" y="3486157"/>
                </a:lnTo>
                <a:lnTo>
                  <a:pt x="1759311" y="3481938"/>
                </a:lnTo>
                <a:lnTo>
                  <a:pt x="1916437" y="3452360"/>
                </a:lnTo>
                <a:lnTo>
                  <a:pt x="1911820" y="3448022"/>
                </a:lnTo>
                <a:lnTo>
                  <a:pt x="1897091" y="3437871"/>
                </a:lnTo>
                <a:lnTo>
                  <a:pt x="1866870" y="3430637"/>
                </a:lnTo>
                <a:close/>
              </a:path>
              <a:path w="3634740" h="3580765">
                <a:moveTo>
                  <a:pt x="2757113" y="3198441"/>
                </a:moveTo>
                <a:lnTo>
                  <a:pt x="2660842" y="3216563"/>
                </a:lnTo>
                <a:lnTo>
                  <a:pt x="2641522" y="3258969"/>
                </a:lnTo>
                <a:lnTo>
                  <a:pt x="2638262" y="3272506"/>
                </a:lnTo>
                <a:lnTo>
                  <a:pt x="2638484" y="3285387"/>
                </a:lnTo>
                <a:lnTo>
                  <a:pt x="2628787" y="3288114"/>
                </a:lnTo>
                <a:lnTo>
                  <a:pt x="2657912" y="3320499"/>
                </a:lnTo>
                <a:lnTo>
                  <a:pt x="2692462" y="3339841"/>
                </a:lnTo>
                <a:lnTo>
                  <a:pt x="2726965" y="3346269"/>
                </a:lnTo>
                <a:lnTo>
                  <a:pt x="2756768" y="3327736"/>
                </a:lnTo>
                <a:lnTo>
                  <a:pt x="2784270" y="3309636"/>
                </a:lnTo>
                <a:lnTo>
                  <a:pt x="2800656" y="3280705"/>
                </a:lnTo>
                <a:lnTo>
                  <a:pt x="2801926" y="3241697"/>
                </a:lnTo>
                <a:lnTo>
                  <a:pt x="2793939" y="3217355"/>
                </a:lnTo>
                <a:lnTo>
                  <a:pt x="2787011" y="3205736"/>
                </a:lnTo>
                <a:lnTo>
                  <a:pt x="2777855" y="3207459"/>
                </a:lnTo>
                <a:lnTo>
                  <a:pt x="2757113" y="3198441"/>
                </a:lnTo>
                <a:close/>
              </a:path>
              <a:path w="3634740" h="3580765">
                <a:moveTo>
                  <a:pt x="2621405" y="3262756"/>
                </a:moveTo>
                <a:lnTo>
                  <a:pt x="1926550" y="3458172"/>
                </a:lnTo>
                <a:lnTo>
                  <a:pt x="1929385" y="3465290"/>
                </a:lnTo>
                <a:lnTo>
                  <a:pt x="1933594" y="3469769"/>
                </a:lnTo>
                <a:lnTo>
                  <a:pt x="1939239" y="3468706"/>
                </a:lnTo>
                <a:lnTo>
                  <a:pt x="1943733" y="3480784"/>
                </a:lnTo>
                <a:lnTo>
                  <a:pt x="2628787" y="3288114"/>
                </a:lnTo>
                <a:lnTo>
                  <a:pt x="2628231" y="3287317"/>
                </a:lnTo>
                <a:lnTo>
                  <a:pt x="2621405" y="3262756"/>
                </a:lnTo>
                <a:close/>
              </a:path>
              <a:path w="3634740" h="3580765">
                <a:moveTo>
                  <a:pt x="1004044" y="3298358"/>
                </a:moveTo>
                <a:lnTo>
                  <a:pt x="1000167" y="3309480"/>
                </a:lnTo>
                <a:lnTo>
                  <a:pt x="1759311" y="3481938"/>
                </a:lnTo>
                <a:lnTo>
                  <a:pt x="1760805" y="3463526"/>
                </a:lnTo>
                <a:lnTo>
                  <a:pt x="1004044" y="3298358"/>
                </a:lnTo>
                <a:close/>
              </a:path>
              <a:path w="3634740" h="3580765">
                <a:moveTo>
                  <a:pt x="2298148" y="2431916"/>
                </a:moveTo>
                <a:lnTo>
                  <a:pt x="1912453" y="3383287"/>
                </a:lnTo>
                <a:lnTo>
                  <a:pt x="1897091" y="3437871"/>
                </a:lnTo>
                <a:lnTo>
                  <a:pt x="2307863" y="2436084"/>
                </a:lnTo>
                <a:lnTo>
                  <a:pt x="2298148" y="2431916"/>
                </a:lnTo>
                <a:close/>
              </a:path>
              <a:path w="3634740" h="3580765">
                <a:moveTo>
                  <a:pt x="2783810" y="3200367"/>
                </a:moveTo>
                <a:lnTo>
                  <a:pt x="2777855" y="3207459"/>
                </a:lnTo>
                <a:lnTo>
                  <a:pt x="2787011" y="3205736"/>
                </a:lnTo>
                <a:lnTo>
                  <a:pt x="2783810" y="3200367"/>
                </a:lnTo>
                <a:close/>
              </a:path>
              <a:path w="3634740" h="3580765">
                <a:moveTo>
                  <a:pt x="3387860" y="2462471"/>
                </a:moveTo>
                <a:lnTo>
                  <a:pt x="2773157" y="3182498"/>
                </a:lnTo>
                <a:lnTo>
                  <a:pt x="2783810" y="3200367"/>
                </a:lnTo>
                <a:lnTo>
                  <a:pt x="3396447" y="2470708"/>
                </a:lnTo>
                <a:lnTo>
                  <a:pt x="3387860" y="2462471"/>
                </a:lnTo>
                <a:close/>
              </a:path>
              <a:path w="3634740" h="3580765">
                <a:moveTo>
                  <a:pt x="2722581" y="3192018"/>
                </a:moveTo>
                <a:lnTo>
                  <a:pt x="2677105" y="3200578"/>
                </a:lnTo>
                <a:lnTo>
                  <a:pt x="2670158" y="3214809"/>
                </a:lnTo>
                <a:lnTo>
                  <a:pt x="2739861" y="3201688"/>
                </a:lnTo>
                <a:lnTo>
                  <a:pt x="2722581" y="3192018"/>
                </a:lnTo>
                <a:close/>
              </a:path>
              <a:path w="3634740" h="3580765">
                <a:moveTo>
                  <a:pt x="2399642" y="2425733"/>
                </a:moveTo>
                <a:lnTo>
                  <a:pt x="2374882" y="2430394"/>
                </a:lnTo>
                <a:lnTo>
                  <a:pt x="2686392" y="3198830"/>
                </a:lnTo>
                <a:lnTo>
                  <a:pt x="2711152" y="3194169"/>
                </a:lnTo>
                <a:lnTo>
                  <a:pt x="2399642" y="2425733"/>
                </a:lnTo>
                <a:close/>
              </a:path>
              <a:path w="3634740" h="3580765">
                <a:moveTo>
                  <a:pt x="841525" y="3221587"/>
                </a:moveTo>
                <a:lnTo>
                  <a:pt x="836311" y="3236940"/>
                </a:lnTo>
                <a:lnTo>
                  <a:pt x="832680" y="3263470"/>
                </a:lnTo>
                <a:lnTo>
                  <a:pt x="843020" y="3300292"/>
                </a:lnTo>
                <a:lnTo>
                  <a:pt x="861471" y="3322665"/>
                </a:lnTo>
                <a:lnTo>
                  <a:pt x="895998" y="3342012"/>
                </a:lnTo>
                <a:lnTo>
                  <a:pt x="930497" y="3348441"/>
                </a:lnTo>
                <a:lnTo>
                  <a:pt x="960298" y="3329908"/>
                </a:lnTo>
                <a:lnTo>
                  <a:pt x="987777" y="3311812"/>
                </a:lnTo>
                <a:lnTo>
                  <a:pt x="997818" y="3296999"/>
                </a:lnTo>
                <a:lnTo>
                  <a:pt x="1004987" y="3295649"/>
                </a:lnTo>
                <a:lnTo>
                  <a:pt x="1006320" y="3282476"/>
                </a:lnTo>
                <a:lnTo>
                  <a:pt x="1005326" y="3269740"/>
                </a:lnTo>
                <a:lnTo>
                  <a:pt x="1000821" y="3244741"/>
                </a:lnTo>
                <a:lnTo>
                  <a:pt x="991109" y="3233647"/>
                </a:lnTo>
                <a:lnTo>
                  <a:pt x="978688" y="3223062"/>
                </a:lnTo>
                <a:lnTo>
                  <a:pt x="968982" y="3211966"/>
                </a:lnTo>
                <a:lnTo>
                  <a:pt x="955396" y="3201600"/>
                </a:lnTo>
                <a:lnTo>
                  <a:pt x="842675" y="3222819"/>
                </a:lnTo>
                <a:lnTo>
                  <a:pt x="841525" y="3221587"/>
                </a:lnTo>
                <a:close/>
              </a:path>
              <a:path w="3634740" h="3580765">
                <a:moveTo>
                  <a:pt x="1004987" y="3295649"/>
                </a:moveTo>
                <a:lnTo>
                  <a:pt x="997818" y="3296999"/>
                </a:lnTo>
                <a:lnTo>
                  <a:pt x="1004044" y="3298358"/>
                </a:lnTo>
                <a:lnTo>
                  <a:pt x="1004987" y="3295649"/>
                </a:lnTo>
                <a:close/>
              </a:path>
              <a:path w="3634740" h="3580765">
                <a:moveTo>
                  <a:pt x="925931" y="3194224"/>
                </a:moveTo>
                <a:lnTo>
                  <a:pt x="871317" y="3204504"/>
                </a:lnTo>
                <a:lnTo>
                  <a:pt x="859333" y="3219683"/>
                </a:lnTo>
                <a:lnTo>
                  <a:pt x="941837" y="3204153"/>
                </a:lnTo>
                <a:lnTo>
                  <a:pt x="925931" y="3194224"/>
                </a:lnTo>
                <a:close/>
              </a:path>
              <a:path w="3634740" h="3580765">
                <a:moveTo>
                  <a:pt x="367956" y="2694019"/>
                </a:moveTo>
                <a:lnTo>
                  <a:pt x="360383" y="2706223"/>
                </a:lnTo>
                <a:lnTo>
                  <a:pt x="841525" y="3221587"/>
                </a:lnTo>
                <a:lnTo>
                  <a:pt x="850378" y="3195523"/>
                </a:lnTo>
                <a:lnTo>
                  <a:pt x="367956" y="2694019"/>
                </a:lnTo>
                <a:close/>
              </a:path>
              <a:path w="3634740" h="3580765">
                <a:moveTo>
                  <a:pt x="806466" y="2144099"/>
                </a:moveTo>
                <a:lnTo>
                  <a:pt x="794075" y="2146431"/>
                </a:lnTo>
                <a:lnTo>
                  <a:pt x="902299" y="3198672"/>
                </a:lnTo>
                <a:lnTo>
                  <a:pt x="914700" y="3196338"/>
                </a:lnTo>
                <a:lnTo>
                  <a:pt x="806466" y="2144099"/>
                </a:lnTo>
                <a:close/>
              </a:path>
              <a:path w="3634740" h="3580765">
                <a:moveTo>
                  <a:pt x="3515653" y="2422422"/>
                </a:moveTo>
                <a:lnTo>
                  <a:pt x="3404128" y="2443415"/>
                </a:lnTo>
                <a:lnTo>
                  <a:pt x="3436090" y="2450322"/>
                </a:lnTo>
                <a:lnTo>
                  <a:pt x="3469232" y="2457006"/>
                </a:lnTo>
                <a:lnTo>
                  <a:pt x="3495354" y="2439166"/>
                </a:lnTo>
                <a:lnTo>
                  <a:pt x="3515653" y="2422422"/>
                </a:lnTo>
                <a:close/>
              </a:path>
              <a:path w="3634740" h="3580765">
                <a:moveTo>
                  <a:pt x="3504773" y="2024265"/>
                </a:moveTo>
                <a:lnTo>
                  <a:pt x="3482129" y="2312425"/>
                </a:lnTo>
                <a:lnTo>
                  <a:pt x="3403698" y="2327189"/>
                </a:lnTo>
                <a:lnTo>
                  <a:pt x="3385333" y="2343569"/>
                </a:lnTo>
                <a:lnTo>
                  <a:pt x="3380332" y="2357434"/>
                </a:lnTo>
                <a:lnTo>
                  <a:pt x="3372622" y="2371808"/>
                </a:lnTo>
                <a:lnTo>
                  <a:pt x="3367621" y="2385672"/>
                </a:lnTo>
                <a:lnTo>
                  <a:pt x="3367247" y="2411589"/>
                </a:lnTo>
                <a:lnTo>
                  <a:pt x="3373885" y="2436186"/>
                </a:lnTo>
                <a:lnTo>
                  <a:pt x="3385185" y="2459904"/>
                </a:lnTo>
                <a:lnTo>
                  <a:pt x="3387860" y="2462471"/>
                </a:lnTo>
                <a:lnTo>
                  <a:pt x="3404128" y="2443415"/>
                </a:lnTo>
                <a:lnTo>
                  <a:pt x="3515653" y="2422422"/>
                </a:lnTo>
                <a:lnTo>
                  <a:pt x="3532098" y="2393480"/>
                </a:lnTo>
                <a:lnTo>
                  <a:pt x="3533387" y="2354468"/>
                </a:lnTo>
                <a:lnTo>
                  <a:pt x="3525380" y="2330129"/>
                </a:lnTo>
                <a:lnTo>
                  <a:pt x="3504539" y="2295283"/>
                </a:lnTo>
                <a:lnTo>
                  <a:pt x="3489810" y="2285133"/>
                </a:lnTo>
                <a:lnTo>
                  <a:pt x="3504773" y="2024265"/>
                </a:lnTo>
                <a:close/>
              </a:path>
              <a:path w="3634740" h="3580765">
                <a:moveTo>
                  <a:pt x="2497130" y="2329844"/>
                </a:moveTo>
                <a:lnTo>
                  <a:pt x="2447550" y="2339177"/>
                </a:lnTo>
                <a:lnTo>
                  <a:pt x="3367621" y="2385672"/>
                </a:lnTo>
                <a:lnTo>
                  <a:pt x="3172210" y="2370765"/>
                </a:lnTo>
                <a:lnTo>
                  <a:pt x="2497130" y="2329844"/>
                </a:lnTo>
                <a:close/>
              </a:path>
              <a:path w="3634740" h="3580765">
                <a:moveTo>
                  <a:pt x="2374882" y="2430394"/>
                </a:moveTo>
                <a:lnTo>
                  <a:pt x="2337689" y="2437395"/>
                </a:lnTo>
                <a:lnTo>
                  <a:pt x="2358645" y="2446374"/>
                </a:lnTo>
                <a:lnTo>
                  <a:pt x="2374882" y="2430394"/>
                </a:lnTo>
                <a:close/>
              </a:path>
              <a:path w="3634740" h="3580765">
                <a:moveTo>
                  <a:pt x="916382" y="2071716"/>
                </a:moveTo>
                <a:lnTo>
                  <a:pt x="883843" y="2077841"/>
                </a:lnTo>
                <a:lnTo>
                  <a:pt x="2264623" y="2321919"/>
                </a:lnTo>
                <a:lnTo>
                  <a:pt x="2262164" y="2348228"/>
                </a:lnTo>
                <a:lnTo>
                  <a:pt x="2260839" y="2361400"/>
                </a:lnTo>
                <a:lnTo>
                  <a:pt x="2261834" y="2374136"/>
                </a:lnTo>
                <a:lnTo>
                  <a:pt x="2263990" y="2386653"/>
                </a:lnTo>
                <a:lnTo>
                  <a:pt x="2268467" y="2398734"/>
                </a:lnTo>
                <a:lnTo>
                  <a:pt x="2276426" y="2410158"/>
                </a:lnTo>
                <a:lnTo>
                  <a:pt x="2284357" y="2408666"/>
                </a:lnTo>
                <a:lnTo>
                  <a:pt x="2295798" y="2419435"/>
                </a:lnTo>
                <a:lnTo>
                  <a:pt x="2310528" y="2429585"/>
                </a:lnTo>
                <a:lnTo>
                  <a:pt x="2307863" y="2436084"/>
                </a:lnTo>
                <a:lnTo>
                  <a:pt x="2319083" y="2440898"/>
                </a:lnTo>
                <a:lnTo>
                  <a:pt x="2416716" y="2422519"/>
                </a:lnTo>
                <a:lnTo>
                  <a:pt x="2420013" y="2408976"/>
                </a:lnTo>
                <a:lnTo>
                  <a:pt x="2422157" y="2408572"/>
                </a:lnTo>
                <a:lnTo>
                  <a:pt x="2434315" y="2393360"/>
                </a:lnTo>
                <a:lnTo>
                  <a:pt x="2440671" y="2379241"/>
                </a:lnTo>
                <a:lnTo>
                  <a:pt x="2444705" y="2365558"/>
                </a:lnTo>
                <a:lnTo>
                  <a:pt x="2447550" y="2339177"/>
                </a:lnTo>
                <a:lnTo>
                  <a:pt x="2497130" y="2329844"/>
                </a:lnTo>
                <a:lnTo>
                  <a:pt x="2445201" y="2326696"/>
                </a:lnTo>
                <a:lnTo>
                  <a:pt x="2442658" y="2314251"/>
                </a:lnTo>
                <a:lnTo>
                  <a:pt x="2441304" y="2314506"/>
                </a:lnTo>
                <a:lnTo>
                  <a:pt x="2435279" y="2302717"/>
                </a:lnTo>
                <a:lnTo>
                  <a:pt x="2425772" y="2291584"/>
                </a:lnTo>
                <a:lnTo>
                  <a:pt x="2277003" y="2319588"/>
                </a:lnTo>
                <a:lnTo>
                  <a:pt x="916382" y="2071716"/>
                </a:lnTo>
                <a:close/>
              </a:path>
              <a:path w="3634740" h="3580765">
                <a:moveTo>
                  <a:pt x="124602" y="1820147"/>
                </a:moveTo>
                <a:lnTo>
                  <a:pt x="17692" y="1840272"/>
                </a:lnTo>
                <a:lnTo>
                  <a:pt x="3629" y="1881689"/>
                </a:lnTo>
                <a:lnTo>
                  <a:pt x="0" y="1908218"/>
                </a:lnTo>
                <a:lnTo>
                  <a:pt x="10340" y="1945040"/>
                </a:lnTo>
                <a:lnTo>
                  <a:pt x="28791" y="1967413"/>
                </a:lnTo>
                <a:lnTo>
                  <a:pt x="52083" y="1988875"/>
                </a:lnTo>
                <a:lnTo>
                  <a:pt x="107864" y="1978375"/>
                </a:lnTo>
                <a:lnTo>
                  <a:pt x="263169" y="2530677"/>
                </a:lnTo>
                <a:lnTo>
                  <a:pt x="251932" y="2532792"/>
                </a:lnTo>
                <a:lnTo>
                  <a:pt x="229515" y="2562858"/>
                </a:lnTo>
                <a:lnTo>
                  <a:pt x="218285" y="2564972"/>
                </a:lnTo>
                <a:lnTo>
                  <a:pt x="204222" y="2606389"/>
                </a:lnTo>
                <a:lnTo>
                  <a:pt x="200592" y="2632918"/>
                </a:lnTo>
                <a:lnTo>
                  <a:pt x="210933" y="2669741"/>
                </a:lnTo>
                <a:lnTo>
                  <a:pt x="229383" y="2692114"/>
                </a:lnTo>
                <a:lnTo>
                  <a:pt x="258677" y="2712445"/>
                </a:lnTo>
                <a:lnTo>
                  <a:pt x="293759" y="2718765"/>
                </a:lnTo>
                <a:lnTo>
                  <a:pt x="326466" y="2699685"/>
                </a:lnTo>
                <a:lnTo>
                  <a:pt x="355684" y="2681262"/>
                </a:lnTo>
                <a:lnTo>
                  <a:pt x="378541" y="2676959"/>
                </a:lnTo>
                <a:lnTo>
                  <a:pt x="382727" y="2637402"/>
                </a:lnTo>
                <a:lnTo>
                  <a:pt x="375317" y="2612951"/>
                </a:lnTo>
                <a:lnTo>
                  <a:pt x="349290" y="2579081"/>
                </a:lnTo>
                <a:lnTo>
                  <a:pt x="376221" y="2548165"/>
                </a:lnTo>
                <a:lnTo>
                  <a:pt x="344591" y="2554119"/>
                </a:lnTo>
                <a:lnTo>
                  <a:pt x="330812" y="2543790"/>
                </a:lnTo>
                <a:lnTo>
                  <a:pt x="313547" y="2534117"/>
                </a:lnTo>
                <a:lnTo>
                  <a:pt x="277909" y="2540826"/>
                </a:lnTo>
                <a:lnTo>
                  <a:pt x="122603" y="1988523"/>
                </a:lnTo>
                <a:lnTo>
                  <a:pt x="142748" y="1984731"/>
                </a:lnTo>
                <a:lnTo>
                  <a:pt x="153375" y="1969808"/>
                </a:lnTo>
                <a:lnTo>
                  <a:pt x="167487" y="1954228"/>
                </a:lnTo>
                <a:lnTo>
                  <a:pt x="184659" y="1928907"/>
                </a:lnTo>
                <a:lnTo>
                  <a:pt x="175190" y="1926932"/>
                </a:lnTo>
                <a:lnTo>
                  <a:pt x="179616" y="1913176"/>
                </a:lnTo>
                <a:lnTo>
                  <a:pt x="175884" y="1888032"/>
                </a:lnTo>
                <a:lnTo>
                  <a:pt x="165181" y="1864201"/>
                </a:lnTo>
                <a:lnTo>
                  <a:pt x="143994" y="1829420"/>
                </a:lnTo>
                <a:lnTo>
                  <a:pt x="134893" y="1831133"/>
                </a:lnTo>
                <a:lnTo>
                  <a:pt x="124602" y="1820147"/>
                </a:lnTo>
                <a:close/>
              </a:path>
              <a:path w="3634740" h="3580765">
                <a:moveTo>
                  <a:pt x="378541" y="2676959"/>
                </a:moveTo>
                <a:lnTo>
                  <a:pt x="355684" y="2681262"/>
                </a:lnTo>
                <a:lnTo>
                  <a:pt x="367956" y="2694019"/>
                </a:lnTo>
                <a:lnTo>
                  <a:pt x="378541" y="2676959"/>
                </a:lnTo>
                <a:close/>
              </a:path>
              <a:path w="3634740" h="3580765">
                <a:moveTo>
                  <a:pt x="2381480" y="2261152"/>
                </a:moveTo>
                <a:lnTo>
                  <a:pt x="2310234" y="2274564"/>
                </a:lnTo>
                <a:lnTo>
                  <a:pt x="2296320" y="2303029"/>
                </a:lnTo>
                <a:lnTo>
                  <a:pt x="2287034" y="2304777"/>
                </a:lnTo>
                <a:lnTo>
                  <a:pt x="2277003" y="2319588"/>
                </a:lnTo>
                <a:lnTo>
                  <a:pt x="2425772" y="2291584"/>
                </a:lnTo>
                <a:lnTo>
                  <a:pt x="2475742" y="2256331"/>
                </a:lnTo>
                <a:lnTo>
                  <a:pt x="2396313" y="2271283"/>
                </a:lnTo>
                <a:lnTo>
                  <a:pt x="2381480" y="2261152"/>
                </a:lnTo>
                <a:close/>
              </a:path>
              <a:path w="3634740" h="3580765">
                <a:moveTo>
                  <a:pt x="3205729" y="1253072"/>
                </a:moveTo>
                <a:lnTo>
                  <a:pt x="3156176" y="1262400"/>
                </a:lnTo>
                <a:lnTo>
                  <a:pt x="3170906" y="1272551"/>
                </a:lnTo>
                <a:lnTo>
                  <a:pt x="3458759" y="1438056"/>
                </a:lnTo>
                <a:lnTo>
                  <a:pt x="3449083" y="1465724"/>
                </a:lnTo>
                <a:lnTo>
                  <a:pt x="3446401" y="1492075"/>
                </a:lnTo>
                <a:lnTo>
                  <a:pt x="3448380" y="1517549"/>
                </a:lnTo>
                <a:lnTo>
                  <a:pt x="3450341" y="1530102"/>
                </a:lnTo>
                <a:lnTo>
                  <a:pt x="2396313" y="2271283"/>
                </a:lnTo>
                <a:lnTo>
                  <a:pt x="2475742" y="2256331"/>
                </a:lnTo>
                <a:lnTo>
                  <a:pt x="3400187" y="1604159"/>
                </a:lnTo>
                <a:lnTo>
                  <a:pt x="3479904" y="1550384"/>
                </a:lnTo>
                <a:lnTo>
                  <a:pt x="3605936" y="1526659"/>
                </a:lnTo>
                <a:lnTo>
                  <a:pt x="3613840" y="1512248"/>
                </a:lnTo>
                <a:lnTo>
                  <a:pt x="3632440" y="1495824"/>
                </a:lnTo>
                <a:lnTo>
                  <a:pt x="3634725" y="1469548"/>
                </a:lnTo>
                <a:lnTo>
                  <a:pt x="3623043" y="1445901"/>
                </a:lnTo>
                <a:lnTo>
                  <a:pt x="3595044" y="1412402"/>
                </a:lnTo>
                <a:lnTo>
                  <a:pt x="3572189" y="1403781"/>
                </a:lnTo>
                <a:lnTo>
                  <a:pt x="3456410" y="1425576"/>
                </a:lnTo>
                <a:lnTo>
                  <a:pt x="3205729" y="1253072"/>
                </a:lnTo>
                <a:close/>
              </a:path>
              <a:path w="3634740" h="3580765">
                <a:moveTo>
                  <a:pt x="1931453" y="1337868"/>
                </a:moveTo>
                <a:lnTo>
                  <a:pt x="1776784" y="1366983"/>
                </a:lnTo>
                <a:lnTo>
                  <a:pt x="1794846" y="1389429"/>
                </a:lnTo>
                <a:lnTo>
                  <a:pt x="1816382" y="1398299"/>
                </a:lnTo>
                <a:lnTo>
                  <a:pt x="1840239" y="1406731"/>
                </a:lnTo>
                <a:lnTo>
                  <a:pt x="1885326" y="1398243"/>
                </a:lnTo>
                <a:lnTo>
                  <a:pt x="2319579" y="2272805"/>
                </a:lnTo>
                <a:lnTo>
                  <a:pt x="2370067" y="2263301"/>
                </a:lnTo>
                <a:lnTo>
                  <a:pt x="2352823" y="2253624"/>
                </a:lnTo>
                <a:lnTo>
                  <a:pt x="2317230" y="2260324"/>
                </a:lnTo>
                <a:lnTo>
                  <a:pt x="1895461" y="1383412"/>
                </a:lnTo>
                <a:lnTo>
                  <a:pt x="1911488" y="1367472"/>
                </a:lnTo>
                <a:lnTo>
                  <a:pt x="1926355" y="1351751"/>
                </a:lnTo>
                <a:lnTo>
                  <a:pt x="1931453" y="1337868"/>
                </a:lnTo>
                <a:close/>
              </a:path>
              <a:path w="3634740" h="3580765">
                <a:moveTo>
                  <a:pt x="2023893" y="1289470"/>
                </a:moveTo>
                <a:lnTo>
                  <a:pt x="3015721" y="1198378"/>
                </a:lnTo>
                <a:lnTo>
                  <a:pt x="3020614" y="1223304"/>
                </a:lnTo>
                <a:lnTo>
                  <a:pt x="3024317" y="1235530"/>
                </a:lnTo>
                <a:lnTo>
                  <a:pt x="3030342" y="1247318"/>
                </a:lnTo>
                <a:lnTo>
                  <a:pt x="3039848" y="1258452"/>
                </a:lnTo>
                <a:lnTo>
                  <a:pt x="2929407" y="1421395"/>
                </a:lnTo>
                <a:lnTo>
                  <a:pt x="2381480" y="2261152"/>
                </a:lnTo>
                <a:lnTo>
                  <a:pt x="2831241" y="1582028"/>
                </a:lnTo>
                <a:lnTo>
                  <a:pt x="3029818" y="1273263"/>
                </a:lnTo>
                <a:lnTo>
                  <a:pt x="3190983" y="1242925"/>
                </a:lnTo>
                <a:lnTo>
                  <a:pt x="3176238" y="1232778"/>
                </a:lnTo>
                <a:lnTo>
                  <a:pt x="3185466" y="1205194"/>
                </a:lnTo>
                <a:lnTo>
                  <a:pt x="3183061" y="1166878"/>
                </a:lnTo>
                <a:lnTo>
                  <a:pt x="3178390" y="1154834"/>
                </a:lnTo>
                <a:lnTo>
                  <a:pt x="3013372" y="1185898"/>
                </a:lnTo>
                <a:lnTo>
                  <a:pt x="2023893" y="1289470"/>
                </a:lnTo>
                <a:close/>
              </a:path>
              <a:path w="3634740" h="3580765">
                <a:moveTo>
                  <a:pt x="3538822" y="1590985"/>
                </a:moveTo>
                <a:lnTo>
                  <a:pt x="3529526" y="1592735"/>
                </a:lnTo>
                <a:lnTo>
                  <a:pt x="3504773" y="2024265"/>
                </a:lnTo>
                <a:lnTo>
                  <a:pt x="3538822" y="1590985"/>
                </a:lnTo>
                <a:close/>
              </a:path>
              <a:path w="3634740" h="3580765">
                <a:moveTo>
                  <a:pt x="709020" y="262753"/>
                </a:moveTo>
                <a:lnTo>
                  <a:pt x="674957" y="282088"/>
                </a:lnTo>
                <a:lnTo>
                  <a:pt x="647892" y="313029"/>
                </a:lnTo>
                <a:lnTo>
                  <a:pt x="632473" y="354701"/>
                </a:lnTo>
                <a:lnTo>
                  <a:pt x="628649" y="381267"/>
                </a:lnTo>
                <a:lnTo>
                  <a:pt x="635479" y="405827"/>
                </a:lnTo>
                <a:lnTo>
                  <a:pt x="643447" y="417250"/>
                </a:lnTo>
                <a:lnTo>
                  <a:pt x="656087" y="440717"/>
                </a:lnTo>
                <a:lnTo>
                  <a:pt x="801535" y="413337"/>
                </a:lnTo>
                <a:lnTo>
                  <a:pt x="1490484" y="800570"/>
                </a:lnTo>
                <a:lnTo>
                  <a:pt x="1485676" y="814399"/>
                </a:lnTo>
                <a:lnTo>
                  <a:pt x="1484350" y="827571"/>
                </a:lnTo>
                <a:lnTo>
                  <a:pt x="1485345" y="840307"/>
                </a:lnTo>
                <a:lnTo>
                  <a:pt x="1487457" y="852566"/>
                </a:lnTo>
                <a:lnTo>
                  <a:pt x="1499881" y="850494"/>
                </a:lnTo>
                <a:lnTo>
                  <a:pt x="1506710" y="875054"/>
                </a:lnTo>
                <a:lnTo>
                  <a:pt x="1514680" y="886477"/>
                </a:lnTo>
                <a:lnTo>
                  <a:pt x="1524991" y="897459"/>
                </a:lnTo>
                <a:lnTo>
                  <a:pt x="1536493" y="908217"/>
                </a:lnTo>
                <a:lnTo>
                  <a:pt x="850298" y="1967848"/>
                </a:lnTo>
                <a:lnTo>
                  <a:pt x="713950" y="1993514"/>
                </a:lnTo>
                <a:lnTo>
                  <a:pt x="707195" y="2007709"/>
                </a:lnTo>
                <a:lnTo>
                  <a:pt x="701603" y="2021685"/>
                </a:lnTo>
                <a:lnTo>
                  <a:pt x="699272" y="2031346"/>
                </a:lnTo>
                <a:lnTo>
                  <a:pt x="708598" y="2033291"/>
                </a:lnTo>
                <a:lnTo>
                  <a:pt x="708263" y="2059200"/>
                </a:lnTo>
                <a:lnTo>
                  <a:pt x="714899" y="2083797"/>
                </a:lnTo>
                <a:lnTo>
                  <a:pt x="723834" y="2095038"/>
                </a:lnTo>
                <a:lnTo>
                  <a:pt x="735095" y="2105841"/>
                </a:lnTo>
                <a:lnTo>
                  <a:pt x="344591" y="2554119"/>
                </a:lnTo>
                <a:lnTo>
                  <a:pt x="376221" y="2548165"/>
                </a:lnTo>
                <a:lnTo>
                  <a:pt x="739794" y="2130803"/>
                </a:lnTo>
                <a:lnTo>
                  <a:pt x="872852" y="2105756"/>
                </a:lnTo>
                <a:lnTo>
                  <a:pt x="878443" y="2091780"/>
                </a:lnTo>
                <a:lnTo>
                  <a:pt x="884062" y="2090723"/>
                </a:lnTo>
                <a:lnTo>
                  <a:pt x="883843" y="2077841"/>
                </a:lnTo>
                <a:lnTo>
                  <a:pt x="916382" y="2071716"/>
                </a:lnTo>
                <a:lnTo>
                  <a:pt x="881494" y="2065360"/>
                </a:lnTo>
                <a:lnTo>
                  <a:pt x="886308" y="2051531"/>
                </a:lnTo>
                <a:lnTo>
                  <a:pt x="887637" y="2038357"/>
                </a:lnTo>
                <a:lnTo>
                  <a:pt x="886643" y="2025621"/>
                </a:lnTo>
                <a:lnTo>
                  <a:pt x="882138" y="2000623"/>
                </a:lnTo>
                <a:lnTo>
                  <a:pt x="906489" y="1983116"/>
                </a:lnTo>
                <a:lnTo>
                  <a:pt x="877852" y="1988507"/>
                </a:lnTo>
                <a:lnTo>
                  <a:pt x="866984" y="1977630"/>
                </a:lnTo>
                <a:lnTo>
                  <a:pt x="862699" y="1965513"/>
                </a:lnTo>
                <a:lnTo>
                  <a:pt x="1548873" y="905887"/>
                </a:lnTo>
                <a:lnTo>
                  <a:pt x="1661945" y="884602"/>
                </a:lnTo>
                <a:lnTo>
                  <a:pt x="1665564" y="858074"/>
                </a:lnTo>
                <a:lnTo>
                  <a:pt x="1661031" y="820159"/>
                </a:lnTo>
                <a:lnTo>
                  <a:pt x="1660837" y="820195"/>
                </a:lnTo>
                <a:lnTo>
                  <a:pt x="1657134" y="807969"/>
                </a:lnTo>
                <a:lnTo>
                  <a:pt x="1651109" y="796180"/>
                </a:lnTo>
                <a:lnTo>
                  <a:pt x="1641602" y="785047"/>
                </a:lnTo>
                <a:lnTo>
                  <a:pt x="1648502" y="778528"/>
                </a:lnTo>
                <a:lnTo>
                  <a:pt x="1640414" y="772347"/>
                </a:lnTo>
                <a:lnTo>
                  <a:pt x="1624524" y="762416"/>
                </a:lnTo>
                <a:lnTo>
                  <a:pt x="1512999" y="783409"/>
                </a:lnTo>
                <a:lnTo>
                  <a:pt x="823946" y="396196"/>
                </a:lnTo>
                <a:lnTo>
                  <a:pt x="831163" y="394837"/>
                </a:lnTo>
                <a:lnTo>
                  <a:pt x="830171" y="369178"/>
                </a:lnTo>
                <a:lnTo>
                  <a:pt x="829187" y="356440"/>
                </a:lnTo>
                <a:lnTo>
                  <a:pt x="827033" y="343923"/>
                </a:lnTo>
                <a:lnTo>
                  <a:pt x="824683" y="331442"/>
                </a:lnTo>
                <a:lnTo>
                  <a:pt x="884304" y="307296"/>
                </a:lnTo>
                <a:lnTo>
                  <a:pt x="809850" y="321311"/>
                </a:lnTo>
                <a:lnTo>
                  <a:pt x="791609" y="298898"/>
                </a:lnTo>
                <a:lnTo>
                  <a:pt x="766398" y="277798"/>
                </a:lnTo>
                <a:lnTo>
                  <a:pt x="738880" y="270055"/>
                </a:lnTo>
                <a:lnTo>
                  <a:pt x="709020" y="262753"/>
                </a:lnTo>
                <a:close/>
              </a:path>
              <a:path w="3634740" h="3580765">
                <a:moveTo>
                  <a:pt x="863751" y="2107469"/>
                </a:moveTo>
                <a:lnTo>
                  <a:pt x="739794" y="2130803"/>
                </a:lnTo>
                <a:lnTo>
                  <a:pt x="753374" y="2141170"/>
                </a:lnTo>
                <a:lnTo>
                  <a:pt x="769280" y="2151099"/>
                </a:lnTo>
                <a:lnTo>
                  <a:pt x="842104" y="2137390"/>
                </a:lnTo>
                <a:lnTo>
                  <a:pt x="854670" y="2122102"/>
                </a:lnTo>
                <a:lnTo>
                  <a:pt x="863751" y="2107469"/>
                </a:lnTo>
                <a:close/>
              </a:path>
              <a:path w="3634740" h="3580765">
                <a:moveTo>
                  <a:pt x="3605936" y="1526659"/>
                </a:moveTo>
                <a:lnTo>
                  <a:pt x="3479904" y="1550384"/>
                </a:lnTo>
                <a:lnTo>
                  <a:pt x="3484188" y="1562500"/>
                </a:lnTo>
                <a:lnTo>
                  <a:pt x="3495048" y="1573379"/>
                </a:lnTo>
                <a:lnTo>
                  <a:pt x="3496983" y="1573015"/>
                </a:lnTo>
                <a:lnTo>
                  <a:pt x="3520252" y="1594481"/>
                </a:lnTo>
                <a:lnTo>
                  <a:pt x="3529526" y="1592735"/>
                </a:lnTo>
                <a:lnTo>
                  <a:pt x="3531774" y="1553543"/>
                </a:lnTo>
                <a:lnTo>
                  <a:pt x="3598032" y="1541070"/>
                </a:lnTo>
                <a:lnTo>
                  <a:pt x="3605936" y="1526659"/>
                </a:lnTo>
                <a:close/>
              </a:path>
              <a:path w="3634740" h="3580765">
                <a:moveTo>
                  <a:pt x="3575195" y="1545369"/>
                </a:moveTo>
                <a:lnTo>
                  <a:pt x="3531774" y="1553543"/>
                </a:lnTo>
                <a:lnTo>
                  <a:pt x="3554688" y="1562152"/>
                </a:lnTo>
                <a:lnTo>
                  <a:pt x="3575195" y="1545369"/>
                </a:lnTo>
                <a:close/>
              </a:path>
              <a:path w="3634740" h="3580765">
                <a:moveTo>
                  <a:pt x="187580" y="1924600"/>
                </a:moveTo>
                <a:lnTo>
                  <a:pt x="184659" y="1928907"/>
                </a:lnTo>
                <a:lnTo>
                  <a:pt x="696207" y="2035623"/>
                </a:lnTo>
                <a:lnTo>
                  <a:pt x="698337" y="2035222"/>
                </a:lnTo>
                <a:lnTo>
                  <a:pt x="699272" y="2031346"/>
                </a:lnTo>
                <a:lnTo>
                  <a:pt x="187580" y="1924600"/>
                </a:lnTo>
                <a:close/>
              </a:path>
              <a:path w="3634740" h="3580765">
                <a:moveTo>
                  <a:pt x="1661945" y="884602"/>
                </a:moveTo>
                <a:lnTo>
                  <a:pt x="1548873" y="905887"/>
                </a:lnTo>
                <a:lnTo>
                  <a:pt x="1557634" y="930084"/>
                </a:lnTo>
                <a:lnTo>
                  <a:pt x="1615472" y="919196"/>
                </a:lnTo>
                <a:lnTo>
                  <a:pt x="1788185" y="1222684"/>
                </a:lnTo>
                <a:lnTo>
                  <a:pt x="1765134" y="1239946"/>
                </a:lnTo>
                <a:lnTo>
                  <a:pt x="1750264" y="1268591"/>
                </a:lnTo>
                <a:lnTo>
                  <a:pt x="1742378" y="1295922"/>
                </a:lnTo>
                <a:lnTo>
                  <a:pt x="1742626" y="1321721"/>
                </a:lnTo>
                <a:lnTo>
                  <a:pt x="1745169" y="1334165"/>
                </a:lnTo>
                <a:lnTo>
                  <a:pt x="1748872" y="1346391"/>
                </a:lnTo>
                <a:lnTo>
                  <a:pt x="1754897" y="1358180"/>
                </a:lnTo>
                <a:lnTo>
                  <a:pt x="1762054" y="1356833"/>
                </a:lnTo>
                <a:lnTo>
                  <a:pt x="879788" y="1988143"/>
                </a:lnTo>
                <a:lnTo>
                  <a:pt x="906489" y="1983116"/>
                </a:lnTo>
                <a:lnTo>
                  <a:pt x="1198706" y="1773032"/>
                </a:lnTo>
                <a:lnTo>
                  <a:pt x="1776784" y="1366983"/>
                </a:lnTo>
                <a:lnTo>
                  <a:pt x="1931453" y="1337868"/>
                </a:lnTo>
                <a:lnTo>
                  <a:pt x="1936551" y="1323985"/>
                </a:lnTo>
                <a:lnTo>
                  <a:pt x="1943002" y="1297938"/>
                </a:lnTo>
                <a:lnTo>
                  <a:pt x="1930885" y="1299206"/>
                </a:lnTo>
                <a:lnTo>
                  <a:pt x="1926214" y="1287162"/>
                </a:lnTo>
                <a:lnTo>
                  <a:pt x="1914552" y="1263511"/>
                </a:lnTo>
                <a:lnTo>
                  <a:pt x="1900596" y="1253215"/>
                </a:lnTo>
                <a:lnTo>
                  <a:pt x="1879649" y="1231312"/>
                </a:lnTo>
                <a:lnTo>
                  <a:pt x="1879963" y="1230580"/>
                </a:lnTo>
                <a:lnTo>
                  <a:pt x="1864867" y="1221172"/>
                </a:lnTo>
                <a:lnTo>
                  <a:pt x="1815295" y="1230503"/>
                </a:lnTo>
                <a:lnTo>
                  <a:pt x="1627956" y="916846"/>
                </a:lnTo>
                <a:lnTo>
                  <a:pt x="1649013" y="899959"/>
                </a:lnTo>
                <a:lnTo>
                  <a:pt x="1661945" y="884602"/>
                </a:lnTo>
                <a:close/>
              </a:path>
              <a:path w="3634740" h="3580765">
                <a:moveTo>
                  <a:pt x="827225" y="1959268"/>
                </a:moveTo>
                <a:lnTo>
                  <a:pt x="729030" y="1977753"/>
                </a:lnTo>
                <a:lnTo>
                  <a:pt x="721307" y="1992129"/>
                </a:lnTo>
                <a:lnTo>
                  <a:pt x="850298" y="1967848"/>
                </a:lnTo>
                <a:lnTo>
                  <a:pt x="827225" y="1959268"/>
                </a:lnTo>
                <a:close/>
              </a:path>
              <a:path w="3634740" h="3580765">
                <a:moveTo>
                  <a:pt x="266652" y="1160178"/>
                </a:moveTo>
                <a:lnTo>
                  <a:pt x="249647" y="1163379"/>
                </a:lnTo>
                <a:lnTo>
                  <a:pt x="736392" y="1976367"/>
                </a:lnTo>
                <a:lnTo>
                  <a:pt x="803016" y="1963825"/>
                </a:lnTo>
                <a:lnTo>
                  <a:pt x="774132" y="1956339"/>
                </a:lnTo>
                <a:lnTo>
                  <a:pt x="746434" y="1961553"/>
                </a:lnTo>
                <a:lnTo>
                  <a:pt x="266652" y="1160178"/>
                </a:lnTo>
                <a:close/>
              </a:path>
              <a:path w="3634740" h="3580765">
                <a:moveTo>
                  <a:pt x="3547002" y="1395599"/>
                </a:moveTo>
                <a:lnTo>
                  <a:pt x="3481916" y="1407851"/>
                </a:lnTo>
                <a:lnTo>
                  <a:pt x="3465695" y="1423828"/>
                </a:lnTo>
                <a:lnTo>
                  <a:pt x="3572189" y="1403781"/>
                </a:lnTo>
                <a:lnTo>
                  <a:pt x="3547002" y="1395599"/>
                </a:lnTo>
                <a:close/>
              </a:path>
              <a:path w="3634740" h="3580765">
                <a:moveTo>
                  <a:pt x="3203818" y="697741"/>
                </a:moveTo>
                <a:lnTo>
                  <a:pt x="3179057" y="702402"/>
                </a:lnTo>
                <a:lnTo>
                  <a:pt x="3491201" y="1406103"/>
                </a:lnTo>
                <a:lnTo>
                  <a:pt x="3503581" y="1403773"/>
                </a:lnTo>
                <a:lnTo>
                  <a:pt x="3203818" y="697741"/>
                </a:lnTo>
                <a:close/>
              </a:path>
              <a:path w="3634740" h="3580765">
                <a:moveTo>
                  <a:pt x="107864" y="1978375"/>
                </a:moveTo>
                <a:lnTo>
                  <a:pt x="70676" y="1985375"/>
                </a:lnTo>
                <a:lnTo>
                  <a:pt x="91619" y="1994356"/>
                </a:lnTo>
                <a:lnTo>
                  <a:pt x="107864" y="1978375"/>
                </a:lnTo>
                <a:close/>
              </a:path>
              <a:path w="3634740" h="3580765">
                <a:moveTo>
                  <a:pt x="3190983" y="1242925"/>
                </a:moveTo>
                <a:lnTo>
                  <a:pt x="3029818" y="1273263"/>
                </a:lnTo>
                <a:lnTo>
                  <a:pt x="3064324" y="1292614"/>
                </a:lnTo>
                <a:lnTo>
                  <a:pt x="3098831" y="1299041"/>
                </a:lnTo>
                <a:lnTo>
                  <a:pt x="3128660" y="1280503"/>
                </a:lnTo>
                <a:lnTo>
                  <a:pt x="3156176" y="1262400"/>
                </a:lnTo>
                <a:lnTo>
                  <a:pt x="3205729" y="1253072"/>
                </a:lnTo>
                <a:lnTo>
                  <a:pt x="3190983" y="1242925"/>
                </a:lnTo>
                <a:close/>
              </a:path>
              <a:path w="3634740" h="3580765">
                <a:moveTo>
                  <a:pt x="179574" y="995647"/>
                </a:moveTo>
                <a:lnTo>
                  <a:pt x="147447" y="1014618"/>
                </a:lnTo>
                <a:lnTo>
                  <a:pt x="122291" y="1032276"/>
                </a:lnTo>
                <a:lnTo>
                  <a:pt x="111131" y="1073146"/>
                </a:lnTo>
                <a:lnTo>
                  <a:pt x="109244" y="1099347"/>
                </a:lnTo>
                <a:lnTo>
                  <a:pt x="120747" y="1135951"/>
                </a:lnTo>
                <a:lnTo>
                  <a:pt x="138036" y="1158543"/>
                </a:lnTo>
                <a:lnTo>
                  <a:pt x="159949" y="1167341"/>
                </a:lnTo>
                <a:lnTo>
                  <a:pt x="187674" y="1175045"/>
                </a:lnTo>
                <a:lnTo>
                  <a:pt x="102113" y="1811458"/>
                </a:lnTo>
                <a:lnTo>
                  <a:pt x="58728" y="1819624"/>
                </a:lnTo>
                <a:lnTo>
                  <a:pt x="38223" y="1836407"/>
                </a:lnTo>
                <a:lnTo>
                  <a:pt x="118984" y="1821205"/>
                </a:lnTo>
                <a:lnTo>
                  <a:pt x="114503" y="1809125"/>
                </a:lnTo>
                <a:lnTo>
                  <a:pt x="190023" y="1187526"/>
                </a:lnTo>
                <a:lnTo>
                  <a:pt x="242702" y="1177609"/>
                </a:lnTo>
                <a:lnTo>
                  <a:pt x="249647" y="1163379"/>
                </a:lnTo>
                <a:lnTo>
                  <a:pt x="266652" y="1160178"/>
                </a:lnTo>
                <a:lnTo>
                  <a:pt x="259698" y="1148564"/>
                </a:lnTo>
                <a:lnTo>
                  <a:pt x="275555" y="1132656"/>
                </a:lnTo>
                <a:lnTo>
                  <a:pt x="289088" y="1117185"/>
                </a:lnTo>
                <a:lnTo>
                  <a:pt x="295623" y="1090109"/>
                </a:lnTo>
                <a:lnTo>
                  <a:pt x="295185" y="1064345"/>
                </a:lnTo>
                <a:lnTo>
                  <a:pt x="292884" y="1052122"/>
                </a:lnTo>
                <a:lnTo>
                  <a:pt x="280435" y="1054199"/>
                </a:lnTo>
                <a:lnTo>
                  <a:pt x="275955" y="1042119"/>
                </a:lnTo>
                <a:lnTo>
                  <a:pt x="267990" y="1030695"/>
                </a:lnTo>
                <a:lnTo>
                  <a:pt x="257700" y="1019709"/>
                </a:lnTo>
                <a:lnTo>
                  <a:pt x="246246" y="1008942"/>
                </a:lnTo>
                <a:lnTo>
                  <a:pt x="229590" y="1012078"/>
                </a:lnTo>
                <a:lnTo>
                  <a:pt x="212910" y="1002295"/>
                </a:lnTo>
                <a:lnTo>
                  <a:pt x="198579" y="1004992"/>
                </a:lnTo>
                <a:lnTo>
                  <a:pt x="179574" y="995647"/>
                </a:lnTo>
                <a:close/>
              </a:path>
              <a:path w="3634740" h="3580765">
                <a:moveTo>
                  <a:pt x="3155093" y="1120451"/>
                </a:moveTo>
                <a:lnTo>
                  <a:pt x="3031084" y="1143794"/>
                </a:lnTo>
                <a:lnTo>
                  <a:pt x="3024342" y="1157987"/>
                </a:lnTo>
                <a:lnTo>
                  <a:pt x="3018760" y="1171960"/>
                </a:lnTo>
                <a:lnTo>
                  <a:pt x="3015500" y="1185497"/>
                </a:lnTo>
                <a:lnTo>
                  <a:pt x="3178390" y="1154834"/>
                </a:lnTo>
                <a:lnTo>
                  <a:pt x="3173719" y="1142790"/>
                </a:lnTo>
                <a:lnTo>
                  <a:pt x="3155093" y="1120451"/>
                </a:lnTo>
                <a:close/>
              </a:path>
              <a:path w="3634740" h="3580765">
                <a:moveTo>
                  <a:pt x="3132613" y="1111759"/>
                </a:moveTo>
                <a:lnTo>
                  <a:pt x="3046188" y="1128028"/>
                </a:lnTo>
                <a:lnTo>
                  <a:pt x="3038436" y="1142410"/>
                </a:lnTo>
                <a:lnTo>
                  <a:pt x="3145613" y="1122235"/>
                </a:lnTo>
                <a:lnTo>
                  <a:pt x="3132613" y="1111759"/>
                </a:lnTo>
                <a:close/>
              </a:path>
              <a:path w="3634740" h="3580765">
                <a:moveTo>
                  <a:pt x="2422322" y="159929"/>
                </a:moveTo>
                <a:lnTo>
                  <a:pt x="2323178" y="178592"/>
                </a:lnTo>
                <a:lnTo>
                  <a:pt x="2337907" y="188743"/>
                </a:lnTo>
                <a:lnTo>
                  <a:pt x="2335725" y="193806"/>
                </a:lnTo>
                <a:lnTo>
                  <a:pt x="2353857" y="198663"/>
                </a:lnTo>
                <a:lnTo>
                  <a:pt x="2427021" y="184891"/>
                </a:lnTo>
                <a:lnTo>
                  <a:pt x="3053599" y="1126633"/>
                </a:lnTo>
                <a:lnTo>
                  <a:pt x="3119622" y="1114205"/>
                </a:lnTo>
                <a:lnTo>
                  <a:pt x="3100770" y="1104830"/>
                </a:lnTo>
                <a:lnTo>
                  <a:pt x="3102141" y="1091649"/>
                </a:lnTo>
                <a:lnTo>
                  <a:pt x="3048900" y="1101671"/>
                </a:lnTo>
                <a:lnTo>
                  <a:pt x="2422322" y="159929"/>
                </a:lnTo>
                <a:close/>
              </a:path>
              <a:path w="3634740" h="3580765">
                <a:moveTo>
                  <a:pt x="2469598" y="138107"/>
                </a:moveTo>
                <a:lnTo>
                  <a:pt x="2444837" y="142768"/>
                </a:lnTo>
                <a:lnTo>
                  <a:pt x="3076480" y="566634"/>
                </a:lnTo>
                <a:lnTo>
                  <a:pt x="3069601" y="606699"/>
                </a:lnTo>
                <a:lnTo>
                  <a:pt x="3069657" y="632534"/>
                </a:lnTo>
                <a:lnTo>
                  <a:pt x="3081348" y="669103"/>
                </a:lnTo>
                <a:lnTo>
                  <a:pt x="3097625" y="678962"/>
                </a:lnTo>
                <a:lnTo>
                  <a:pt x="3120907" y="700425"/>
                </a:lnTo>
                <a:lnTo>
                  <a:pt x="3139568" y="696912"/>
                </a:lnTo>
                <a:lnTo>
                  <a:pt x="3098420" y="1092350"/>
                </a:lnTo>
                <a:lnTo>
                  <a:pt x="3102141" y="1091649"/>
                </a:lnTo>
                <a:lnTo>
                  <a:pt x="3141917" y="709393"/>
                </a:lnTo>
                <a:lnTo>
                  <a:pt x="3222440" y="694235"/>
                </a:lnTo>
                <a:lnTo>
                  <a:pt x="3236363" y="665768"/>
                </a:lnTo>
                <a:lnTo>
                  <a:pt x="3252749" y="636838"/>
                </a:lnTo>
                <a:lnTo>
                  <a:pt x="3254019" y="597829"/>
                </a:lnTo>
                <a:lnTo>
                  <a:pt x="3246032" y="573487"/>
                </a:lnTo>
                <a:lnTo>
                  <a:pt x="3225249" y="538630"/>
                </a:lnTo>
                <a:lnTo>
                  <a:pt x="3193049" y="531768"/>
                </a:lnTo>
                <a:lnTo>
                  <a:pt x="3098891" y="549493"/>
                </a:lnTo>
                <a:lnTo>
                  <a:pt x="2469598" y="138107"/>
                </a:lnTo>
                <a:close/>
              </a:path>
              <a:path w="3634740" h="3580765">
                <a:moveTo>
                  <a:pt x="1943265" y="1296875"/>
                </a:moveTo>
                <a:lnTo>
                  <a:pt x="1943002" y="1297938"/>
                </a:lnTo>
                <a:lnTo>
                  <a:pt x="2023893" y="1289470"/>
                </a:lnTo>
                <a:lnTo>
                  <a:pt x="1943265" y="1296875"/>
                </a:lnTo>
                <a:close/>
              </a:path>
              <a:path w="3634740" h="3580765">
                <a:moveTo>
                  <a:pt x="2325527" y="191073"/>
                </a:moveTo>
                <a:lnTo>
                  <a:pt x="1879963" y="1230580"/>
                </a:lnTo>
                <a:lnTo>
                  <a:pt x="1880793" y="1231097"/>
                </a:lnTo>
                <a:lnTo>
                  <a:pt x="1892029" y="1228982"/>
                </a:lnTo>
                <a:lnTo>
                  <a:pt x="1998509" y="976323"/>
                </a:lnTo>
                <a:lnTo>
                  <a:pt x="2335725" y="193806"/>
                </a:lnTo>
                <a:lnTo>
                  <a:pt x="2325527" y="191073"/>
                </a:lnTo>
                <a:close/>
              </a:path>
              <a:path w="3634740" h="3580765">
                <a:moveTo>
                  <a:pt x="292836" y="1051864"/>
                </a:moveTo>
                <a:lnTo>
                  <a:pt x="292884" y="1052122"/>
                </a:lnTo>
                <a:lnTo>
                  <a:pt x="1487501" y="852824"/>
                </a:lnTo>
                <a:lnTo>
                  <a:pt x="1487457" y="852566"/>
                </a:lnTo>
                <a:lnTo>
                  <a:pt x="292836" y="1051864"/>
                </a:lnTo>
                <a:close/>
              </a:path>
              <a:path w="3634740" h="3580765">
                <a:moveTo>
                  <a:pt x="3158546" y="525340"/>
                </a:moveTo>
                <a:lnTo>
                  <a:pt x="3126393" y="531393"/>
                </a:lnTo>
                <a:lnTo>
                  <a:pt x="3098891" y="549493"/>
                </a:lnTo>
                <a:lnTo>
                  <a:pt x="3193049" y="531768"/>
                </a:lnTo>
                <a:lnTo>
                  <a:pt x="3158546" y="525340"/>
                </a:lnTo>
                <a:close/>
              </a:path>
              <a:path w="3634740" h="3580765">
                <a:moveTo>
                  <a:pt x="2226404" y="232556"/>
                </a:moveTo>
                <a:lnTo>
                  <a:pt x="1648502" y="778528"/>
                </a:lnTo>
                <a:lnTo>
                  <a:pt x="1653983" y="782716"/>
                </a:lnTo>
                <a:lnTo>
                  <a:pt x="2226404" y="232556"/>
                </a:lnTo>
                <a:close/>
              </a:path>
              <a:path w="3634740" h="3580765">
                <a:moveTo>
                  <a:pt x="1603961" y="29672"/>
                </a:moveTo>
                <a:lnTo>
                  <a:pt x="1540129" y="41688"/>
                </a:lnTo>
                <a:lnTo>
                  <a:pt x="1552959" y="246042"/>
                </a:lnTo>
                <a:lnTo>
                  <a:pt x="1582580" y="744465"/>
                </a:lnTo>
                <a:lnTo>
                  <a:pt x="1570200" y="746795"/>
                </a:lnTo>
                <a:lnTo>
                  <a:pt x="1554173" y="762735"/>
                </a:lnTo>
                <a:lnTo>
                  <a:pt x="1536957" y="765976"/>
                </a:lnTo>
                <a:lnTo>
                  <a:pt x="1524412" y="781261"/>
                </a:lnTo>
                <a:lnTo>
                  <a:pt x="1610983" y="764964"/>
                </a:lnTo>
                <a:lnTo>
                  <a:pt x="1597414" y="754596"/>
                </a:lnTo>
                <a:lnTo>
                  <a:pt x="1567342" y="49488"/>
                </a:lnTo>
                <a:lnTo>
                  <a:pt x="1657659" y="32487"/>
                </a:lnTo>
                <a:lnTo>
                  <a:pt x="1603961" y="29672"/>
                </a:lnTo>
                <a:close/>
              </a:path>
              <a:path w="3634740" h="3580765">
                <a:moveTo>
                  <a:pt x="677589" y="436669"/>
                </a:moveTo>
                <a:lnTo>
                  <a:pt x="665188" y="439004"/>
                </a:lnTo>
                <a:lnTo>
                  <a:pt x="246246" y="1008942"/>
                </a:lnTo>
                <a:lnTo>
                  <a:pt x="677589" y="436669"/>
                </a:lnTo>
                <a:close/>
              </a:path>
              <a:path w="3634740" h="3580765">
                <a:moveTo>
                  <a:pt x="1657659" y="32487"/>
                </a:moveTo>
                <a:lnTo>
                  <a:pt x="1567342" y="49488"/>
                </a:lnTo>
                <a:lnTo>
                  <a:pt x="2296701" y="106038"/>
                </a:lnTo>
                <a:lnTo>
                  <a:pt x="2292087" y="119830"/>
                </a:lnTo>
                <a:lnTo>
                  <a:pt x="2292115" y="132748"/>
                </a:lnTo>
                <a:lnTo>
                  <a:pt x="2296786" y="144791"/>
                </a:lnTo>
                <a:lnTo>
                  <a:pt x="2306099" y="155961"/>
                </a:lnTo>
                <a:lnTo>
                  <a:pt x="2226404" y="232556"/>
                </a:lnTo>
                <a:lnTo>
                  <a:pt x="2273657" y="187914"/>
                </a:lnTo>
                <a:lnTo>
                  <a:pt x="2308448" y="168442"/>
                </a:lnTo>
                <a:lnTo>
                  <a:pt x="2469598" y="138107"/>
                </a:lnTo>
                <a:lnTo>
                  <a:pt x="2478826" y="110524"/>
                </a:lnTo>
                <a:lnTo>
                  <a:pt x="2476421" y="72207"/>
                </a:lnTo>
                <a:lnTo>
                  <a:pt x="2467079" y="48120"/>
                </a:lnTo>
                <a:lnTo>
                  <a:pt x="2460088" y="36513"/>
                </a:lnTo>
                <a:lnTo>
                  <a:pt x="2302033" y="66265"/>
                </a:lnTo>
                <a:lnTo>
                  <a:pt x="1657659" y="32487"/>
                </a:lnTo>
                <a:close/>
              </a:path>
              <a:path w="3634740" h="3580765">
                <a:moveTo>
                  <a:pt x="2444837" y="142768"/>
                </a:moveTo>
                <a:lnTo>
                  <a:pt x="2308448" y="168442"/>
                </a:lnTo>
                <a:lnTo>
                  <a:pt x="2310798" y="180923"/>
                </a:lnTo>
                <a:lnTo>
                  <a:pt x="2439834" y="156633"/>
                </a:lnTo>
                <a:lnTo>
                  <a:pt x="2444837" y="142768"/>
                </a:lnTo>
                <a:close/>
              </a:path>
              <a:path w="3634740" h="3580765">
                <a:moveTo>
                  <a:pt x="801535" y="413337"/>
                </a:moveTo>
                <a:lnTo>
                  <a:pt x="677589" y="436669"/>
                </a:lnTo>
                <a:lnTo>
                  <a:pt x="693712" y="459481"/>
                </a:lnTo>
                <a:lnTo>
                  <a:pt x="779902" y="443256"/>
                </a:lnTo>
                <a:lnTo>
                  <a:pt x="792465" y="427968"/>
                </a:lnTo>
                <a:lnTo>
                  <a:pt x="801535" y="413337"/>
                </a:lnTo>
                <a:close/>
              </a:path>
              <a:path w="3634740" h="3580765">
                <a:moveTo>
                  <a:pt x="2379452" y="0"/>
                </a:moveTo>
                <a:lnTo>
                  <a:pt x="2319849" y="24142"/>
                </a:lnTo>
                <a:lnTo>
                  <a:pt x="2304163" y="65864"/>
                </a:lnTo>
                <a:lnTo>
                  <a:pt x="2460088" y="36513"/>
                </a:lnTo>
                <a:lnTo>
                  <a:pt x="2446104" y="13299"/>
                </a:lnTo>
                <a:lnTo>
                  <a:pt x="2413948" y="6429"/>
                </a:lnTo>
                <a:lnTo>
                  <a:pt x="2379452" y="0"/>
                </a:lnTo>
                <a:close/>
              </a:path>
              <a:path w="3634740" h="3580765">
                <a:moveTo>
                  <a:pt x="1550264" y="26857"/>
                </a:moveTo>
                <a:lnTo>
                  <a:pt x="809850" y="321311"/>
                </a:lnTo>
                <a:lnTo>
                  <a:pt x="884304" y="307296"/>
                </a:lnTo>
                <a:lnTo>
                  <a:pt x="1540129" y="41688"/>
                </a:lnTo>
                <a:lnTo>
                  <a:pt x="1603961" y="29672"/>
                </a:lnTo>
                <a:lnTo>
                  <a:pt x="1550264" y="2685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54"/>
          <p:cNvSpPr/>
          <p:nvPr/>
        </p:nvSpPr>
        <p:spPr>
          <a:xfrm>
            <a:off x="990600" y="1371600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TextBox 16"/>
          <p:cNvSpPr txBox="1"/>
          <p:nvPr/>
        </p:nvSpPr>
        <p:spPr>
          <a:xfrm>
            <a:off x="904130" y="3827250"/>
            <a:ext cx="37897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Личный кабинет участника конкурса на образовательном портале площадки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8" name="object 54"/>
          <p:cNvSpPr/>
          <p:nvPr/>
        </p:nvSpPr>
        <p:spPr>
          <a:xfrm>
            <a:off x="861960" y="4572000"/>
            <a:ext cx="3703320" cy="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83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2"/>
          <p:cNvSpPr txBox="1"/>
          <p:nvPr/>
        </p:nvSpPr>
        <p:spPr>
          <a:xfrm>
            <a:off x="-32384" y="2938465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2  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32" name="object 2"/>
          <p:cNvSpPr txBox="1"/>
          <p:nvPr/>
        </p:nvSpPr>
        <p:spPr>
          <a:xfrm>
            <a:off x="-134931" y="667341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1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17838" y="3446488"/>
            <a:ext cx="530035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10 «кейсов» (решения конкретной </a:t>
            </a:r>
            <a:r>
              <a:rPr lang="ru-RU" sz="1600" b="1" dirty="0" smtClean="0"/>
              <a:t>ситуации/случая </a:t>
            </a:r>
            <a:r>
              <a:rPr lang="ru-RU" sz="1600" b="1" dirty="0"/>
              <a:t>в сфере </a:t>
            </a:r>
            <a:r>
              <a:rPr lang="ru-RU" sz="1600" b="1" dirty="0" smtClean="0"/>
              <a:t>закупок):                                                                                      </a:t>
            </a:r>
            <a:r>
              <a:rPr lang="ru-RU" sz="1600" b="1" dirty="0"/>
              <a:t> </a:t>
            </a:r>
            <a:r>
              <a:rPr lang="ru-RU" sz="1600" b="1" dirty="0" smtClean="0"/>
              <a:t>                  </a:t>
            </a:r>
            <a:r>
              <a:rPr lang="ru-RU" sz="1200" dirty="0" smtClean="0">
                <a:solidFill>
                  <a:schemeClr val="bg1"/>
                </a:solidFill>
              </a:rPr>
              <a:t>---                                                        </a:t>
            </a:r>
            <a:r>
              <a:rPr lang="ru-RU" sz="1200" dirty="0" smtClean="0"/>
              <a:t>    </a:t>
            </a:r>
            <a:r>
              <a:rPr lang="ru-RU" sz="1400" dirty="0" smtClean="0"/>
              <a:t>Расчет пени/штрафа;</a:t>
            </a:r>
          </a:p>
          <a:p>
            <a:r>
              <a:rPr lang="ru-RU" sz="1400" dirty="0" smtClean="0"/>
              <a:t>                                                         Жалоба;</a:t>
            </a:r>
          </a:p>
          <a:p>
            <a:r>
              <a:rPr lang="ru-RU" sz="1400" dirty="0" smtClean="0"/>
              <a:t>                                                         Исполнение контракта;</a:t>
            </a:r>
          </a:p>
          <a:p>
            <a:r>
              <a:rPr lang="ru-RU" sz="1400" dirty="0" smtClean="0"/>
              <a:t>                                                         РНП;</a:t>
            </a:r>
          </a:p>
          <a:p>
            <a:r>
              <a:rPr lang="ru-RU" sz="1400" dirty="0" smtClean="0"/>
              <a:t>                                                         Закупки у единственного поставщика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           Отчетность по закупкам.</a:t>
            </a:r>
            <a:endParaRPr lang="ru-RU" sz="1400" dirty="0"/>
          </a:p>
        </p:txBody>
      </p:sp>
      <p:sp>
        <p:nvSpPr>
          <p:cNvPr id="2" name="object 2"/>
          <p:cNvSpPr/>
          <p:nvPr/>
        </p:nvSpPr>
        <p:spPr>
          <a:xfrm>
            <a:off x="9220200" y="4267200"/>
            <a:ext cx="2205130" cy="2025133"/>
          </a:xfrm>
          <a:custGeom>
            <a:avLst/>
            <a:gdLst/>
            <a:ahLst/>
            <a:cxnLst/>
            <a:rect l="l" t="t" r="r" b="b"/>
            <a:pathLst>
              <a:path w="3634740" h="3580765">
                <a:moveTo>
                  <a:pt x="1866870" y="3430637"/>
                </a:moveTo>
                <a:lnTo>
                  <a:pt x="1838979" y="3435887"/>
                </a:lnTo>
                <a:lnTo>
                  <a:pt x="1787915" y="3471346"/>
                </a:lnTo>
                <a:lnTo>
                  <a:pt x="1777884" y="3486157"/>
                </a:lnTo>
                <a:lnTo>
                  <a:pt x="1758675" y="3489773"/>
                </a:lnTo>
                <a:lnTo>
                  <a:pt x="1764737" y="3527401"/>
                </a:lnTo>
                <a:lnTo>
                  <a:pt x="1773102" y="3538750"/>
                </a:lnTo>
                <a:lnTo>
                  <a:pt x="1791981" y="3561042"/>
                </a:lnTo>
                <a:lnTo>
                  <a:pt x="1826485" y="3580393"/>
                </a:lnTo>
                <a:lnTo>
                  <a:pt x="1890779" y="3568290"/>
                </a:lnTo>
                <a:lnTo>
                  <a:pt x="1918235" y="3550199"/>
                </a:lnTo>
                <a:lnTo>
                  <a:pt x="1931956" y="3534693"/>
                </a:lnTo>
                <a:lnTo>
                  <a:pt x="1937534" y="3507797"/>
                </a:lnTo>
                <a:lnTo>
                  <a:pt x="1936128" y="3482215"/>
                </a:lnTo>
                <a:lnTo>
                  <a:pt x="1929385" y="3465290"/>
                </a:lnTo>
                <a:lnTo>
                  <a:pt x="1923277" y="3458788"/>
                </a:lnTo>
                <a:lnTo>
                  <a:pt x="1777884" y="3486157"/>
                </a:lnTo>
                <a:lnTo>
                  <a:pt x="1759311" y="3481938"/>
                </a:lnTo>
                <a:lnTo>
                  <a:pt x="1916437" y="3452360"/>
                </a:lnTo>
                <a:lnTo>
                  <a:pt x="1911820" y="3448022"/>
                </a:lnTo>
                <a:lnTo>
                  <a:pt x="1897091" y="3437871"/>
                </a:lnTo>
                <a:lnTo>
                  <a:pt x="1866870" y="3430637"/>
                </a:lnTo>
                <a:close/>
              </a:path>
              <a:path w="3634740" h="3580765">
                <a:moveTo>
                  <a:pt x="2757113" y="3198441"/>
                </a:moveTo>
                <a:lnTo>
                  <a:pt x="2660842" y="3216563"/>
                </a:lnTo>
                <a:lnTo>
                  <a:pt x="2641522" y="3258969"/>
                </a:lnTo>
                <a:lnTo>
                  <a:pt x="2638262" y="3272506"/>
                </a:lnTo>
                <a:lnTo>
                  <a:pt x="2638484" y="3285387"/>
                </a:lnTo>
                <a:lnTo>
                  <a:pt x="2628787" y="3288114"/>
                </a:lnTo>
                <a:lnTo>
                  <a:pt x="2657912" y="3320499"/>
                </a:lnTo>
                <a:lnTo>
                  <a:pt x="2692462" y="3339841"/>
                </a:lnTo>
                <a:lnTo>
                  <a:pt x="2726965" y="3346269"/>
                </a:lnTo>
                <a:lnTo>
                  <a:pt x="2756768" y="3327736"/>
                </a:lnTo>
                <a:lnTo>
                  <a:pt x="2784270" y="3309636"/>
                </a:lnTo>
                <a:lnTo>
                  <a:pt x="2800656" y="3280705"/>
                </a:lnTo>
                <a:lnTo>
                  <a:pt x="2801926" y="3241697"/>
                </a:lnTo>
                <a:lnTo>
                  <a:pt x="2793939" y="3217355"/>
                </a:lnTo>
                <a:lnTo>
                  <a:pt x="2787011" y="3205736"/>
                </a:lnTo>
                <a:lnTo>
                  <a:pt x="2777855" y="3207459"/>
                </a:lnTo>
                <a:lnTo>
                  <a:pt x="2757113" y="3198441"/>
                </a:lnTo>
                <a:close/>
              </a:path>
              <a:path w="3634740" h="3580765">
                <a:moveTo>
                  <a:pt x="2621405" y="3262756"/>
                </a:moveTo>
                <a:lnTo>
                  <a:pt x="1926550" y="3458172"/>
                </a:lnTo>
                <a:lnTo>
                  <a:pt x="1929385" y="3465290"/>
                </a:lnTo>
                <a:lnTo>
                  <a:pt x="1933594" y="3469769"/>
                </a:lnTo>
                <a:lnTo>
                  <a:pt x="1939239" y="3468706"/>
                </a:lnTo>
                <a:lnTo>
                  <a:pt x="1943733" y="3480784"/>
                </a:lnTo>
                <a:lnTo>
                  <a:pt x="2628787" y="3288114"/>
                </a:lnTo>
                <a:lnTo>
                  <a:pt x="2628231" y="3287317"/>
                </a:lnTo>
                <a:lnTo>
                  <a:pt x="2621405" y="3262756"/>
                </a:lnTo>
                <a:close/>
              </a:path>
              <a:path w="3634740" h="3580765">
                <a:moveTo>
                  <a:pt x="1004044" y="3298358"/>
                </a:moveTo>
                <a:lnTo>
                  <a:pt x="1000167" y="3309480"/>
                </a:lnTo>
                <a:lnTo>
                  <a:pt x="1759311" y="3481938"/>
                </a:lnTo>
                <a:lnTo>
                  <a:pt x="1760805" y="3463526"/>
                </a:lnTo>
                <a:lnTo>
                  <a:pt x="1004044" y="3298358"/>
                </a:lnTo>
                <a:close/>
              </a:path>
              <a:path w="3634740" h="3580765">
                <a:moveTo>
                  <a:pt x="2298148" y="2431916"/>
                </a:moveTo>
                <a:lnTo>
                  <a:pt x="1912453" y="3383287"/>
                </a:lnTo>
                <a:lnTo>
                  <a:pt x="1897091" y="3437871"/>
                </a:lnTo>
                <a:lnTo>
                  <a:pt x="2307863" y="2436084"/>
                </a:lnTo>
                <a:lnTo>
                  <a:pt x="2298148" y="2431916"/>
                </a:lnTo>
                <a:close/>
              </a:path>
              <a:path w="3634740" h="3580765">
                <a:moveTo>
                  <a:pt x="2783810" y="3200367"/>
                </a:moveTo>
                <a:lnTo>
                  <a:pt x="2777855" y="3207459"/>
                </a:lnTo>
                <a:lnTo>
                  <a:pt x="2787011" y="3205736"/>
                </a:lnTo>
                <a:lnTo>
                  <a:pt x="2783810" y="3200367"/>
                </a:lnTo>
                <a:close/>
              </a:path>
              <a:path w="3634740" h="3580765">
                <a:moveTo>
                  <a:pt x="3387860" y="2462471"/>
                </a:moveTo>
                <a:lnTo>
                  <a:pt x="2773157" y="3182498"/>
                </a:lnTo>
                <a:lnTo>
                  <a:pt x="2783810" y="3200367"/>
                </a:lnTo>
                <a:lnTo>
                  <a:pt x="3396447" y="2470708"/>
                </a:lnTo>
                <a:lnTo>
                  <a:pt x="3387860" y="2462471"/>
                </a:lnTo>
                <a:close/>
              </a:path>
              <a:path w="3634740" h="3580765">
                <a:moveTo>
                  <a:pt x="2722581" y="3192018"/>
                </a:moveTo>
                <a:lnTo>
                  <a:pt x="2677105" y="3200578"/>
                </a:lnTo>
                <a:lnTo>
                  <a:pt x="2670158" y="3214809"/>
                </a:lnTo>
                <a:lnTo>
                  <a:pt x="2739861" y="3201688"/>
                </a:lnTo>
                <a:lnTo>
                  <a:pt x="2722581" y="3192018"/>
                </a:lnTo>
                <a:close/>
              </a:path>
              <a:path w="3634740" h="3580765">
                <a:moveTo>
                  <a:pt x="2399642" y="2425733"/>
                </a:moveTo>
                <a:lnTo>
                  <a:pt x="2374882" y="2430394"/>
                </a:lnTo>
                <a:lnTo>
                  <a:pt x="2686392" y="3198830"/>
                </a:lnTo>
                <a:lnTo>
                  <a:pt x="2711152" y="3194169"/>
                </a:lnTo>
                <a:lnTo>
                  <a:pt x="2399642" y="2425733"/>
                </a:lnTo>
                <a:close/>
              </a:path>
              <a:path w="3634740" h="3580765">
                <a:moveTo>
                  <a:pt x="841525" y="3221587"/>
                </a:moveTo>
                <a:lnTo>
                  <a:pt x="836311" y="3236940"/>
                </a:lnTo>
                <a:lnTo>
                  <a:pt x="832680" y="3263470"/>
                </a:lnTo>
                <a:lnTo>
                  <a:pt x="843020" y="3300292"/>
                </a:lnTo>
                <a:lnTo>
                  <a:pt x="861471" y="3322665"/>
                </a:lnTo>
                <a:lnTo>
                  <a:pt x="895998" y="3342012"/>
                </a:lnTo>
                <a:lnTo>
                  <a:pt x="930497" y="3348441"/>
                </a:lnTo>
                <a:lnTo>
                  <a:pt x="960298" y="3329908"/>
                </a:lnTo>
                <a:lnTo>
                  <a:pt x="987777" y="3311812"/>
                </a:lnTo>
                <a:lnTo>
                  <a:pt x="997818" y="3296999"/>
                </a:lnTo>
                <a:lnTo>
                  <a:pt x="1004987" y="3295649"/>
                </a:lnTo>
                <a:lnTo>
                  <a:pt x="1006320" y="3282476"/>
                </a:lnTo>
                <a:lnTo>
                  <a:pt x="1005326" y="3269740"/>
                </a:lnTo>
                <a:lnTo>
                  <a:pt x="1000821" y="3244741"/>
                </a:lnTo>
                <a:lnTo>
                  <a:pt x="991109" y="3233647"/>
                </a:lnTo>
                <a:lnTo>
                  <a:pt x="978688" y="3223062"/>
                </a:lnTo>
                <a:lnTo>
                  <a:pt x="968982" y="3211966"/>
                </a:lnTo>
                <a:lnTo>
                  <a:pt x="955396" y="3201600"/>
                </a:lnTo>
                <a:lnTo>
                  <a:pt x="842675" y="3222819"/>
                </a:lnTo>
                <a:lnTo>
                  <a:pt x="841525" y="3221587"/>
                </a:lnTo>
                <a:close/>
              </a:path>
              <a:path w="3634740" h="3580765">
                <a:moveTo>
                  <a:pt x="1004987" y="3295649"/>
                </a:moveTo>
                <a:lnTo>
                  <a:pt x="997818" y="3296999"/>
                </a:lnTo>
                <a:lnTo>
                  <a:pt x="1004044" y="3298358"/>
                </a:lnTo>
                <a:lnTo>
                  <a:pt x="1004987" y="3295649"/>
                </a:lnTo>
                <a:close/>
              </a:path>
              <a:path w="3634740" h="3580765">
                <a:moveTo>
                  <a:pt x="925931" y="3194224"/>
                </a:moveTo>
                <a:lnTo>
                  <a:pt x="871317" y="3204504"/>
                </a:lnTo>
                <a:lnTo>
                  <a:pt x="859333" y="3219683"/>
                </a:lnTo>
                <a:lnTo>
                  <a:pt x="941837" y="3204153"/>
                </a:lnTo>
                <a:lnTo>
                  <a:pt x="925931" y="3194224"/>
                </a:lnTo>
                <a:close/>
              </a:path>
              <a:path w="3634740" h="3580765">
                <a:moveTo>
                  <a:pt x="367956" y="2694019"/>
                </a:moveTo>
                <a:lnTo>
                  <a:pt x="360383" y="2706223"/>
                </a:lnTo>
                <a:lnTo>
                  <a:pt x="841525" y="3221587"/>
                </a:lnTo>
                <a:lnTo>
                  <a:pt x="850378" y="3195523"/>
                </a:lnTo>
                <a:lnTo>
                  <a:pt x="367956" y="2694019"/>
                </a:lnTo>
                <a:close/>
              </a:path>
              <a:path w="3634740" h="3580765">
                <a:moveTo>
                  <a:pt x="806466" y="2144099"/>
                </a:moveTo>
                <a:lnTo>
                  <a:pt x="794075" y="2146431"/>
                </a:lnTo>
                <a:lnTo>
                  <a:pt x="902299" y="3198672"/>
                </a:lnTo>
                <a:lnTo>
                  <a:pt x="914700" y="3196338"/>
                </a:lnTo>
                <a:lnTo>
                  <a:pt x="806466" y="2144099"/>
                </a:lnTo>
                <a:close/>
              </a:path>
              <a:path w="3634740" h="3580765">
                <a:moveTo>
                  <a:pt x="3515653" y="2422422"/>
                </a:moveTo>
                <a:lnTo>
                  <a:pt x="3404128" y="2443415"/>
                </a:lnTo>
                <a:lnTo>
                  <a:pt x="3436090" y="2450322"/>
                </a:lnTo>
                <a:lnTo>
                  <a:pt x="3469232" y="2457006"/>
                </a:lnTo>
                <a:lnTo>
                  <a:pt x="3495354" y="2439166"/>
                </a:lnTo>
                <a:lnTo>
                  <a:pt x="3515653" y="2422422"/>
                </a:lnTo>
                <a:close/>
              </a:path>
              <a:path w="3634740" h="3580765">
                <a:moveTo>
                  <a:pt x="3504773" y="2024265"/>
                </a:moveTo>
                <a:lnTo>
                  <a:pt x="3482129" y="2312425"/>
                </a:lnTo>
                <a:lnTo>
                  <a:pt x="3403698" y="2327189"/>
                </a:lnTo>
                <a:lnTo>
                  <a:pt x="3385333" y="2343569"/>
                </a:lnTo>
                <a:lnTo>
                  <a:pt x="3380332" y="2357434"/>
                </a:lnTo>
                <a:lnTo>
                  <a:pt x="3372622" y="2371808"/>
                </a:lnTo>
                <a:lnTo>
                  <a:pt x="3367621" y="2385672"/>
                </a:lnTo>
                <a:lnTo>
                  <a:pt x="3367247" y="2411589"/>
                </a:lnTo>
                <a:lnTo>
                  <a:pt x="3373885" y="2436186"/>
                </a:lnTo>
                <a:lnTo>
                  <a:pt x="3385185" y="2459904"/>
                </a:lnTo>
                <a:lnTo>
                  <a:pt x="3387860" y="2462471"/>
                </a:lnTo>
                <a:lnTo>
                  <a:pt x="3404128" y="2443415"/>
                </a:lnTo>
                <a:lnTo>
                  <a:pt x="3515653" y="2422422"/>
                </a:lnTo>
                <a:lnTo>
                  <a:pt x="3532098" y="2393480"/>
                </a:lnTo>
                <a:lnTo>
                  <a:pt x="3533387" y="2354468"/>
                </a:lnTo>
                <a:lnTo>
                  <a:pt x="3525380" y="2330129"/>
                </a:lnTo>
                <a:lnTo>
                  <a:pt x="3504539" y="2295283"/>
                </a:lnTo>
                <a:lnTo>
                  <a:pt x="3489810" y="2285133"/>
                </a:lnTo>
                <a:lnTo>
                  <a:pt x="3504773" y="2024265"/>
                </a:lnTo>
                <a:close/>
              </a:path>
              <a:path w="3634740" h="3580765">
                <a:moveTo>
                  <a:pt x="2497130" y="2329844"/>
                </a:moveTo>
                <a:lnTo>
                  <a:pt x="2447550" y="2339177"/>
                </a:lnTo>
                <a:lnTo>
                  <a:pt x="3367621" y="2385672"/>
                </a:lnTo>
                <a:lnTo>
                  <a:pt x="3172210" y="2370765"/>
                </a:lnTo>
                <a:lnTo>
                  <a:pt x="2497130" y="2329844"/>
                </a:lnTo>
                <a:close/>
              </a:path>
              <a:path w="3634740" h="3580765">
                <a:moveTo>
                  <a:pt x="2374882" y="2430394"/>
                </a:moveTo>
                <a:lnTo>
                  <a:pt x="2337689" y="2437395"/>
                </a:lnTo>
                <a:lnTo>
                  <a:pt x="2358645" y="2446374"/>
                </a:lnTo>
                <a:lnTo>
                  <a:pt x="2374882" y="2430394"/>
                </a:lnTo>
                <a:close/>
              </a:path>
              <a:path w="3634740" h="3580765">
                <a:moveTo>
                  <a:pt x="916382" y="2071716"/>
                </a:moveTo>
                <a:lnTo>
                  <a:pt x="883843" y="2077841"/>
                </a:lnTo>
                <a:lnTo>
                  <a:pt x="2264623" y="2321919"/>
                </a:lnTo>
                <a:lnTo>
                  <a:pt x="2262164" y="2348228"/>
                </a:lnTo>
                <a:lnTo>
                  <a:pt x="2260839" y="2361400"/>
                </a:lnTo>
                <a:lnTo>
                  <a:pt x="2261834" y="2374136"/>
                </a:lnTo>
                <a:lnTo>
                  <a:pt x="2263990" y="2386653"/>
                </a:lnTo>
                <a:lnTo>
                  <a:pt x="2268467" y="2398734"/>
                </a:lnTo>
                <a:lnTo>
                  <a:pt x="2276426" y="2410158"/>
                </a:lnTo>
                <a:lnTo>
                  <a:pt x="2284357" y="2408666"/>
                </a:lnTo>
                <a:lnTo>
                  <a:pt x="2295798" y="2419435"/>
                </a:lnTo>
                <a:lnTo>
                  <a:pt x="2310528" y="2429585"/>
                </a:lnTo>
                <a:lnTo>
                  <a:pt x="2307863" y="2436084"/>
                </a:lnTo>
                <a:lnTo>
                  <a:pt x="2319083" y="2440898"/>
                </a:lnTo>
                <a:lnTo>
                  <a:pt x="2416716" y="2422519"/>
                </a:lnTo>
                <a:lnTo>
                  <a:pt x="2420013" y="2408976"/>
                </a:lnTo>
                <a:lnTo>
                  <a:pt x="2422157" y="2408572"/>
                </a:lnTo>
                <a:lnTo>
                  <a:pt x="2434315" y="2393360"/>
                </a:lnTo>
                <a:lnTo>
                  <a:pt x="2440671" y="2379241"/>
                </a:lnTo>
                <a:lnTo>
                  <a:pt x="2444705" y="2365558"/>
                </a:lnTo>
                <a:lnTo>
                  <a:pt x="2447550" y="2339177"/>
                </a:lnTo>
                <a:lnTo>
                  <a:pt x="2497130" y="2329844"/>
                </a:lnTo>
                <a:lnTo>
                  <a:pt x="2445201" y="2326696"/>
                </a:lnTo>
                <a:lnTo>
                  <a:pt x="2442658" y="2314251"/>
                </a:lnTo>
                <a:lnTo>
                  <a:pt x="2441304" y="2314506"/>
                </a:lnTo>
                <a:lnTo>
                  <a:pt x="2435279" y="2302717"/>
                </a:lnTo>
                <a:lnTo>
                  <a:pt x="2425772" y="2291584"/>
                </a:lnTo>
                <a:lnTo>
                  <a:pt x="2277003" y="2319588"/>
                </a:lnTo>
                <a:lnTo>
                  <a:pt x="916382" y="2071716"/>
                </a:lnTo>
                <a:close/>
              </a:path>
              <a:path w="3634740" h="3580765">
                <a:moveTo>
                  <a:pt x="124602" y="1820147"/>
                </a:moveTo>
                <a:lnTo>
                  <a:pt x="17692" y="1840272"/>
                </a:lnTo>
                <a:lnTo>
                  <a:pt x="3629" y="1881689"/>
                </a:lnTo>
                <a:lnTo>
                  <a:pt x="0" y="1908218"/>
                </a:lnTo>
                <a:lnTo>
                  <a:pt x="10340" y="1945040"/>
                </a:lnTo>
                <a:lnTo>
                  <a:pt x="28791" y="1967413"/>
                </a:lnTo>
                <a:lnTo>
                  <a:pt x="52083" y="1988875"/>
                </a:lnTo>
                <a:lnTo>
                  <a:pt x="107864" y="1978375"/>
                </a:lnTo>
                <a:lnTo>
                  <a:pt x="263169" y="2530677"/>
                </a:lnTo>
                <a:lnTo>
                  <a:pt x="251932" y="2532792"/>
                </a:lnTo>
                <a:lnTo>
                  <a:pt x="229515" y="2562858"/>
                </a:lnTo>
                <a:lnTo>
                  <a:pt x="218285" y="2564972"/>
                </a:lnTo>
                <a:lnTo>
                  <a:pt x="204222" y="2606389"/>
                </a:lnTo>
                <a:lnTo>
                  <a:pt x="200592" y="2632918"/>
                </a:lnTo>
                <a:lnTo>
                  <a:pt x="210933" y="2669741"/>
                </a:lnTo>
                <a:lnTo>
                  <a:pt x="229383" y="2692114"/>
                </a:lnTo>
                <a:lnTo>
                  <a:pt x="258677" y="2712445"/>
                </a:lnTo>
                <a:lnTo>
                  <a:pt x="293759" y="2718765"/>
                </a:lnTo>
                <a:lnTo>
                  <a:pt x="326466" y="2699685"/>
                </a:lnTo>
                <a:lnTo>
                  <a:pt x="355684" y="2681262"/>
                </a:lnTo>
                <a:lnTo>
                  <a:pt x="378541" y="2676959"/>
                </a:lnTo>
                <a:lnTo>
                  <a:pt x="382727" y="2637402"/>
                </a:lnTo>
                <a:lnTo>
                  <a:pt x="375317" y="2612951"/>
                </a:lnTo>
                <a:lnTo>
                  <a:pt x="349290" y="2579081"/>
                </a:lnTo>
                <a:lnTo>
                  <a:pt x="376221" y="2548165"/>
                </a:lnTo>
                <a:lnTo>
                  <a:pt x="344591" y="2554119"/>
                </a:lnTo>
                <a:lnTo>
                  <a:pt x="330812" y="2543790"/>
                </a:lnTo>
                <a:lnTo>
                  <a:pt x="313547" y="2534117"/>
                </a:lnTo>
                <a:lnTo>
                  <a:pt x="277909" y="2540826"/>
                </a:lnTo>
                <a:lnTo>
                  <a:pt x="122603" y="1988523"/>
                </a:lnTo>
                <a:lnTo>
                  <a:pt x="142748" y="1984731"/>
                </a:lnTo>
                <a:lnTo>
                  <a:pt x="153375" y="1969808"/>
                </a:lnTo>
                <a:lnTo>
                  <a:pt x="167487" y="1954228"/>
                </a:lnTo>
                <a:lnTo>
                  <a:pt x="184659" y="1928907"/>
                </a:lnTo>
                <a:lnTo>
                  <a:pt x="175190" y="1926932"/>
                </a:lnTo>
                <a:lnTo>
                  <a:pt x="179616" y="1913176"/>
                </a:lnTo>
                <a:lnTo>
                  <a:pt x="175884" y="1888032"/>
                </a:lnTo>
                <a:lnTo>
                  <a:pt x="165181" y="1864201"/>
                </a:lnTo>
                <a:lnTo>
                  <a:pt x="143994" y="1829420"/>
                </a:lnTo>
                <a:lnTo>
                  <a:pt x="134893" y="1831133"/>
                </a:lnTo>
                <a:lnTo>
                  <a:pt x="124602" y="1820147"/>
                </a:lnTo>
                <a:close/>
              </a:path>
              <a:path w="3634740" h="3580765">
                <a:moveTo>
                  <a:pt x="378541" y="2676959"/>
                </a:moveTo>
                <a:lnTo>
                  <a:pt x="355684" y="2681262"/>
                </a:lnTo>
                <a:lnTo>
                  <a:pt x="367956" y="2694019"/>
                </a:lnTo>
                <a:lnTo>
                  <a:pt x="378541" y="2676959"/>
                </a:lnTo>
                <a:close/>
              </a:path>
              <a:path w="3634740" h="3580765">
                <a:moveTo>
                  <a:pt x="2381480" y="2261152"/>
                </a:moveTo>
                <a:lnTo>
                  <a:pt x="2310234" y="2274564"/>
                </a:lnTo>
                <a:lnTo>
                  <a:pt x="2296320" y="2303029"/>
                </a:lnTo>
                <a:lnTo>
                  <a:pt x="2287034" y="2304777"/>
                </a:lnTo>
                <a:lnTo>
                  <a:pt x="2277003" y="2319588"/>
                </a:lnTo>
                <a:lnTo>
                  <a:pt x="2425772" y="2291584"/>
                </a:lnTo>
                <a:lnTo>
                  <a:pt x="2475742" y="2256331"/>
                </a:lnTo>
                <a:lnTo>
                  <a:pt x="2396313" y="2271283"/>
                </a:lnTo>
                <a:lnTo>
                  <a:pt x="2381480" y="2261152"/>
                </a:lnTo>
                <a:close/>
              </a:path>
              <a:path w="3634740" h="3580765">
                <a:moveTo>
                  <a:pt x="3205729" y="1253072"/>
                </a:moveTo>
                <a:lnTo>
                  <a:pt x="3156176" y="1262400"/>
                </a:lnTo>
                <a:lnTo>
                  <a:pt x="3170906" y="1272551"/>
                </a:lnTo>
                <a:lnTo>
                  <a:pt x="3458759" y="1438056"/>
                </a:lnTo>
                <a:lnTo>
                  <a:pt x="3449083" y="1465724"/>
                </a:lnTo>
                <a:lnTo>
                  <a:pt x="3446401" y="1492075"/>
                </a:lnTo>
                <a:lnTo>
                  <a:pt x="3448380" y="1517549"/>
                </a:lnTo>
                <a:lnTo>
                  <a:pt x="3450341" y="1530102"/>
                </a:lnTo>
                <a:lnTo>
                  <a:pt x="2396313" y="2271283"/>
                </a:lnTo>
                <a:lnTo>
                  <a:pt x="2475742" y="2256331"/>
                </a:lnTo>
                <a:lnTo>
                  <a:pt x="3400187" y="1604159"/>
                </a:lnTo>
                <a:lnTo>
                  <a:pt x="3479904" y="1550384"/>
                </a:lnTo>
                <a:lnTo>
                  <a:pt x="3605936" y="1526659"/>
                </a:lnTo>
                <a:lnTo>
                  <a:pt x="3613840" y="1512248"/>
                </a:lnTo>
                <a:lnTo>
                  <a:pt x="3632440" y="1495824"/>
                </a:lnTo>
                <a:lnTo>
                  <a:pt x="3634725" y="1469548"/>
                </a:lnTo>
                <a:lnTo>
                  <a:pt x="3623043" y="1445901"/>
                </a:lnTo>
                <a:lnTo>
                  <a:pt x="3595044" y="1412402"/>
                </a:lnTo>
                <a:lnTo>
                  <a:pt x="3572189" y="1403781"/>
                </a:lnTo>
                <a:lnTo>
                  <a:pt x="3456410" y="1425576"/>
                </a:lnTo>
                <a:lnTo>
                  <a:pt x="3205729" y="1253072"/>
                </a:lnTo>
                <a:close/>
              </a:path>
              <a:path w="3634740" h="3580765">
                <a:moveTo>
                  <a:pt x="1931453" y="1337868"/>
                </a:moveTo>
                <a:lnTo>
                  <a:pt x="1776784" y="1366983"/>
                </a:lnTo>
                <a:lnTo>
                  <a:pt x="1794846" y="1389429"/>
                </a:lnTo>
                <a:lnTo>
                  <a:pt x="1816382" y="1398299"/>
                </a:lnTo>
                <a:lnTo>
                  <a:pt x="1840239" y="1406731"/>
                </a:lnTo>
                <a:lnTo>
                  <a:pt x="1885326" y="1398243"/>
                </a:lnTo>
                <a:lnTo>
                  <a:pt x="2319579" y="2272805"/>
                </a:lnTo>
                <a:lnTo>
                  <a:pt x="2370067" y="2263301"/>
                </a:lnTo>
                <a:lnTo>
                  <a:pt x="2352823" y="2253624"/>
                </a:lnTo>
                <a:lnTo>
                  <a:pt x="2317230" y="2260324"/>
                </a:lnTo>
                <a:lnTo>
                  <a:pt x="1895461" y="1383412"/>
                </a:lnTo>
                <a:lnTo>
                  <a:pt x="1911488" y="1367472"/>
                </a:lnTo>
                <a:lnTo>
                  <a:pt x="1926355" y="1351751"/>
                </a:lnTo>
                <a:lnTo>
                  <a:pt x="1931453" y="1337868"/>
                </a:lnTo>
                <a:close/>
              </a:path>
              <a:path w="3634740" h="3580765">
                <a:moveTo>
                  <a:pt x="2023893" y="1289470"/>
                </a:moveTo>
                <a:lnTo>
                  <a:pt x="3015721" y="1198378"/>
                </a:lnTo>
                <a:lnTo>
                  <a:pt x="3020614" y="1223304"/>
                </a:lnTo>
                <a:lnTo>
                  <a:pt x="3024317" y="1235530"/>
                </a:lnTo>
                <a:lnTo>
                  <a:pt x="3030342" y="1247318"/>
                </a:lnTo>
                <a:lnTo>
                  <a:pt x="3039848" y="1258452"/>
                </a:lnTo>
                <a:lnTo>
                  <a:pt x="2929407" y="1421395"/>
                </a:lnTo>
                <a:lnTo>
                  <a:pt x="2381480" y="2261152"/>
                </a:lnTo>
                <a:lnTo>
                  <a:pt x="2831241" y="1582028"/>
                </a:lnTo>
                <a:lnTo>
                  <a:pt x="3029818" y="1273263"/>
                </a:lnTo>
                <a:lnTo>
                  <a:pt x="3190983" y="1242925"/>
                </a:lnTo>
                <a:lnTo>
                  <a:pt x="3176238" y="1232778"/>
                </a:lnTo>
                <a:lnTo>
                  <a:pt x="3185466" y="1205194"/>
                </a:lnTo>
                <a:lnTo>
                  <a:pt x="3183061" y="1166878"/>
                </a:lnTo>
                <a:lnTo>
                  <a:pt x="3178390" y="1154834"/>
                </a:lnTo>
                <a:lnTo>
                  <a:pt x="3013372" y="1185898"/>
                </a:lnTo>
                <a:lnTo>
                  <a:pt x="2023893" y="1289470"/>
                </a:lnTo>
                <a:close/>
              </a:path>
              <a:path w="3634740" h="3580765">
                <a:moveTo>
                  <a:pt x="3538822" y="1590985"/>
                </a:moveTo>
                <a:lnTo>
                  <a:pt x="3529526" y="1592735"/>
                </a:lnTo>
                <a:lnTo>
                  <a:pt x="3504773" y="2024265"/>
                </a:lnTo>
                <a:lnTo>
                  <a:pt x="3538822" y="1590985"/>
                </a:lnTo>
                <a:close/>
              </a:path>
              <a:path w="3634740" h="3580765">
                <a:moveTo>
                  <a:pt x="709020" y="262753"/>
                </a:moveTo>
                <a:lnTo>
                  <a:pt x="674957" y="282088"/>
                </a:lnTo>
                <a:lnTo>
                  <a:pt x="647892" y="313029"/>
                </a:lnTo>
                <a:lnTo>
                  <a:pt x="632473" y="354701"/>
                </a:lnTo>
                <a:lnTo>
                  <a:pt x="628649" y="381267"/>
                </a:lnTo>
                <a:lnTo>
                  <a:pt x="635479" y="405827"/>
                </a:lnTo>
                <a:lnTo>
                  <a:pt x="643447" y="417250"/>
                </a:lnTo>
                <a:lnTo>
                  <a:pt x="656087" y="440717"/>
                </a:lnTo>
                <a:lnTo>
                  <a:pt x="801535" y="413337"/>
                </a:lnTo>
                <a:lnTo>
                  <a:pt x="1490484" y="800570"/>
                </a:lnTo>
                <a:lnTo>
                  <a:pt x="1485676" y="814399"/>
                </a:lnTo>
                <a:lnTo>
                  <a:pt x="1484350" y="827571"/>
                </a:lnTo>
                <a:lnTo>
                  <a:pt x="1485345" y="840307"/>
                </a:lnTo>
                <a:lnTo>
                  <a:pt x="1487457" y="852566"/>
                </a:lnTo>
                <a:lnTo>
                  <a:pt x="1499881" y="850494"/>
                </a:lnTo>
                <a:lnTo>
                  <a:pt x="1506710" y="875054"/>
                </a:lnTo>
                <a:lnTo>
                  <a:pt x="1514680" y="886477"/>
                </a:lnTo>
                <a:lnTo>
                  <a:pt x="1524991" y="897459"/>
                </a:lnTo>
                <a:lnTo>
                  <a:pt x="1536493" y="908217"/>
                </a:lnTo>
                <a:lnTo>
                  <a:pt x="850298" y="1967848"/>
                </a:lnTo>
                <a:lnTo>
                  <a:pt x="713950" y="1993514"/>
                </a:lnTo>
                <a:lnTo>
                  <a:pt x="707195" y="2007709"/>
                </a:lnTo>
                <a:lnTo>
                  <a:pt x="701603" y="2021685"/>
                </a:lnTo>
                <a:lnTo>
                  <a:pt x="699272" y="2031346"/>
                </a:lnTo>
                <a:lnTo>
                  <a:pt x="708598" y="2033291"/>
                </a:lnTo>
                <a:lnTo>
                  <a:pt x="708263" y="2059200"/>
                </a:lnTo>
                <a:lnTo>
                  <a:pt x="714899" y="2083797"/>
                </a:lnTo>
                <a:lnTo>
                  <a:pt x="723834" y="2095038"/>
                </a:lnTo>
                <a:lnTo>
                  <a:pt x="735095" y="2105841"/>
                </a:lnTo>
                <a:lnTo>
                  <a:pt x="344591" y="2554119"/>
                </a:lnTo>
                <a:lnTo>
                  <a:pt x="376221" y="2548165"/>
                </a:lnTo>
                <a:lnTo>
                  <a:pt x="739794" y="2130803"/>
                </a:lnTo>
                <a:lnTo>
                  <a:pt x="872852" y="2105756"/>
                </a:lnTo>
                <a:lnTo>
                  <a:pt x="878443" y="2091780"/>
                </a:lnTo>
                <a:lnTo>
                  <a:pt x="884062" y="2090723"/>
                </a:lnTo>
                <a:lnTo>
                  <a:pt x="883843" y="2077841"/>
                </a:lnTo>
                <a:lnTo>
                  <a:pt x="916382" y="2071716"/>
                </a:lnTo>
                <a:lnTo>
                  <a:pt x="881494" y="2065360"/>
                </a:lnTo>
                <a:lnTo>
                  <a:pt x="886308" y="2051531"/>
                </a:lnTo>
                <a:lnTo>
                  <a:pt x="887637" y="2038357"/>
                </a:lnTo>
                <a:lnTo>
                  <a:pt x="886643" y="2025621"/>
                </a:lnTo>
                <a:lnTo>
                  <a:pt x="882138" y="2000623"/>
                </a:lnTo>
                <a:lnTo>
                  <a:pt x="906489" y="1983116"/>
                </a:lnTo>
                <a:lnTo>
                  <a:pt x="877852" y="1988507"/>
                </a:lnTo>
                <a:lnTo>
                  <a:pt x="866984" y="1977630"/>
                </a:lnTo>
                <a:lnTo>
                  <a:pt x="862699" y="1965513"/>
                </a:lnTo>
                <a:lnTo>
                  <a:pt x="1548873" y="905887"/>
                </a:lnTo>
                <a:lnTo>
                  <a:pt x="1661945" y="884602"/>
                </a:lnTo>
                <a:lnTo>
                  <a:pt x="1665564" y="858074"/>
                </a:lnTo>
                <a:lnTo>
                  <a:pt x="1661031" y="820159"/>
                </a:lnTo>
                <a:lnTo>
                  <a:pt x="1660837" y="820195"/>
                </a:lnTo>
                <a:lnTo>
                  <a:pt x="1657134" y="807969"/>
                </a:lnTo>
                <a:lnTo>
                  <a:pt x="1651109" y="796180"/>
                </a:lnTo>
                <a:lnTo>
                  <a:pt x="1641602" y="785047"/>
                </a:lnTo>
                <a:lnTo>
                  <a:pt x="1648502" y="778528"/>
                </a:lnTo>
                <a:lnTo>
                  <a:pt x="1640414" y="772347"/>
                </a:lnTo>
                <a:lnTo>
                  <a:pt x="1624524" y="762416"/>
                </a:lnTo>
                <a:lnTo>
                  <a:pt x="1512999" y="783409"/>
                </a:lnTo>
                <a:lnTo>
                  <a:pt x="823946" y="396196"/>
                </a:lnTo>
                <a:lnTo>
                  <a:pt x="831163" y="394837"/>
                </a:lnTo>
                <a:lnTo>
                  <a:pt x="830171" y="369178"/>
                </a:lnTo>
                <a:lnTo>
                  <a:pt x="829187" y="356440"/>
                </a:lnTo>
                <a:lnTo>
                  <a:pt x="827033" y="343923"/>
                </a:lnTo>
                <a:lnTo>
                  <a:pt x="824683" y="331442"/>
                </a:lnTo>
                <a:lnTo>
                  <a:pt x="884304" y="307296"/>
                </a:lnTo>
                <a:lnTo>
                  <a:pt x="809850" y="321311"/>
                </a:lnTo>
                <a:lnTo>
                  <a:pt x="791609" y="298898"/>
                </a:lnTo>
                <a:lnTo>
                  <a:pt x="766398" y="277798"/>
                </a:lnTo>
                <a:lnTo>
                  <a:pt x="738880" y="270055"/>
                </a:lnTo>
                <a:lnTo>
                  <a:pt x="709020" y="262753"/>
                </a:lnTo>
                <a:close/>
              </a:path>
              <a:path w="3634740" h="3580765">
                <a:moveTo>
                  <a:pt x="863751" y="2107469"/>
                </a:moveTo>
                <a:lnTo>
                  <a:pt x="739794" y="2130803"/>
                </a:lnTo>
                <a:lnTo>
                  <a:pt x="753374" y="2141170"/>
                </a:lnTo>
                <a:lnTo>
                  <a:pt x="769280" y="2151099"/>
                </a:lnTo>
                <a:lnTo>
                  <a:pt x="842104" y="2137390"/>
                </a:lnTo>
                <a:lnTo>
                  <a:pt x="854670" y="2122102"/>
                </a:lnTo>
                <a:lnTo>
                  <a:pt x="863751" y="2107469"/>
                </a:lnTo>
                <a:close/>
              </a:path>
              <a:path w="3634740" h="3580765">
                <a:moveTo>
                  <a:pt x="3605936" y="1526659"/>
                </a:moveTo>
                <a:lnTo>
                  <a:pt x="3479904" y="1550384"/>
                </a:lnTo>
                <a:lnTo>
                  <a:pt x="3484188" y="1562500"/>
                </a:lnTo>
                <a:lnTo>
                  <a:pt x="3495048" y="1573379"/>
                </a:lnTo>
                <a:lnTo>
                  <a:pt x="3496983" y="1573015"/>
                </a:lnTo>
                <a:lnTo>
                  <a:pt x="3520252" y="1594481"/>
                </a:lnTo>
                <a:lnTo>
                  <a:pt x="3529526" y="1592735"/>
                </a:lnTo>
                <a:lnTo>
                  <a:pt x="3531774" y="1553543"/>
                </a:lnTo>
                <a:lnTo>
                  <a:pt x="3598032" y="1541070"/>
                </a:lnTo>
                <a:lnTo>
                  <a:pt x="3605936" y="1526659"/>
                </a:lnTo>
                <a:close/>
              </a:path>
              <a:path w="3634740" h="3580765">
                <a:moveTo>
                  <a:pt x="3575195" y="1545369"/>
                </a:moveTo>
                <a:lnTo>
                  <a:pt x="3531774" y="1553543"/>
                </a:lnTo>
                <a:lnTo>
                  <a:pt x="3554688" y="1562152"/>
                </a:lnTo>
                <a:lnTo>
                  <a:pt x="3575195" y="1545369"/>
                </a:lnTo>
                <a:close/>
              </a:path>
              <a:path w="3634740" h="3580765">
                <a:moveTo>
                  <a:pt x="187580" y="1924600"/>
                </a:moveTo>
                <a:lnTo>
                  <a:pt x="184659" y="1928907"/>
                </a:lnTo>
                <a:lnTo>
                  <a:pt x="696207" y="2035623"/>
                </a:lnTo>
                <a:lnTo>
                  <a:pt x="698337" y="2035222"/>
                </a:lnTo>
                <a:lnTo>
                  <a:pt x="699272" y="2031346"/>
                </a:lnTo>
                <a:lnTo>
                  <a:pt x="187580" y="1924600"/>
                </a:lnTo>
                <a:close/>
              </a:path>
              <a:path w="3634740" h="3580765">
                <a:moveTo>
                  <a:pt x="1661945" y="884602"/>
                </a:moveTo>
                <a:lnTo>
                  <a:pt x="1548873" y="905887"/>
                </a:lnTo>
                <a:lnTo>
                  <a:pt x="1557634" y="930084"/>
                </a:lnTo>
                <a:lnTo>
                  <a:pt x="1615472" y="919196"/>
                </a:lnTo>
                <a:lnTo>
                  <a:pt x="1788185" y="1222684"/>
                </a:lnTo>
                <a:lnTo>
                  <a:pt x="1765134" y="1239946"/>
                </a:lnTo>
                <a:lnTo>
                  <a:pt x="1750264" y="1268591"/>
                </a:lnTo>
                <a:lnTo>
                  <a:pt x="1742378" y="1295922"/>
                </a:lnTo>
                <a:lnTo>
                  <a:pt x="1742626" y="1321721"/>
                </a:lnTo>
                <a:lnTo>
                  <a:pt x="1745169" y="1334165"/>
                </a:lnTo>
                <a:lnTo>
                  <a:pt x="1748872" y="1346391"/>
                </a:lnTo>
                <a:lnTo>
                  <a:pt x="1754897" y="1358180"/>
                </a:lnTo>
                <a:lnTo>
                  <a:pt x="1762054" y="1356833"/>
                </a:lnTo>
                <a:lnTo>
                  <a:pt x="879788" y="1988143"/>
                </a:lnTo>
                <a:lnTo>
                  <a:pt x="906489" y="1983116"/>
                </a:lnTo>
                <a:lnTo>
                  <a:pt x="1198706" y="1773032"/>
                </a:lnTo>
                <a:lnTo>
                  <a:pt x="1776784" y="1366983"/>
                </a:lnTo>
                <a:lnTo>
                  <a:pt x="1931453" y="1337868"/>
                </a:lnTo>
                <a:lnTo>
                  <a:pt x="1936551" y="1323985"/>
                </a:lnTo>
                <a:lnTo>
                  <a:pt x="1943002" y="1297938"/>
                </a:lnTo>
                <a:lnTo>
                  <a:pt x="1930885" y="1299206"/>
                </a:lnTo>
                <a:lnTo>
                  <a:pt x="1926214" y="1287162"/>
                </a:lnTo>
                <a:lnTo>
                  <a:pt x="1914552" y="1263511"/>
                </a:lnTo>
                <a:lnTo>
                  <a:pt x="1900596" y="1253215"/>
                </a:lnTo>
                <a:lnTo>
                  <a:pt x="1879649" y="1231312"/>
                </a:lnTo>
                <a:lnTo>
                  <a:pt x="1879963" y="1230580"/>
                </a:lnTo>
                <a:lnTo>
                  <a:pt x="1864867" y="1221172"/>
                </a:lnTo>
                <a:lnTo>
                  <a:pt x="1815295" y="1230503"/>
                </a:lnTo>
                <a:lnTo>
                  <a:pt x="1627956" y="916846"/>
                </a:lnTo>
                <a:lnTo>
                  <a:pt x="1649013" y="899959"/>
                </a:lnTo>
                <a:lnTo>
                  <a:pt x="1661945" y="884602"/>
                </a:lnTo>
                <a:close/>
              </a:path>
              <a:path w="3634740" h="3580765">
                <a:moveTo>
                  <a:pt x="827225" y="1959268"/>
                </a:moveTo>
                <a:lnTo>
                  <a:pt x="729030" y="1977753"/>
                </a:lnTo>
                <a:lnTo>
                  <a:pt x="721307" y="1992129"/>
                </a:lnTo>
                <a:lnTo>
                  <a:pt x="850298" y="1967848"/>
                </a:lnTo>
                <a:lnTo>
                  <a:pt x="827225" y="1959268"/>
                </a:lnTo>
                <a:close/>
              </a:path>
              <a:path w="3634740" h="3580765">
                <a:moveTo>
                  <a:pt x="266652" y="1160178"/>
                </a:moveTo>
                <a:lnTo>
                  <a:pt x="249647" y="1163379"/>
                </a:lnTo>
                <a:lnTo>
                  <a:pt x="736392" y="1976367"/>
                </a:lnTo>
                <a:lnTo>
                  <a:pt x="803016" y="1963825"/>
                </a:lnTo>
                <a:lnTo>
                  <a:pt x="774132" y="1956339"/>
                </a:lnTo>
                <a:lnTo>
                  <a:pt x="746434" y="1961553"/>
                </a:lnTo>
                <a:lnTo>
                  <a:pt x="266652" y="1160178"/>
                </a:lnTo>
                <a:close/>
              </a:path>
              <a:path w="3634740" h="3580765">
                <a:moveTo>
                  <a:pt x="3547002" y="1395599"/>
                </a:moveTo>
                <a:lnTo>
                  <a:pt x="3481916" y="1407851"/>
                </a:lnTo>
                <a:lnTo>
                  <a:pt x="3465695" y="1423828"/>
                </a:lnTo>
                <a:lnTo>
                  <a:pt x="3572189" y="1403781"/>
                </a:lnTo>
                <a:lnTo>
                  <a:pt x="3547002" y="1395599"/>
                </a:lnTo>
                <a:close/>
              </a:path>
              <a:path w="3634740" h="3580765">
                <a:moveTo>
                  <a:pt x="3203818" y="697741"/>
                </a:moveTo>
                <a:lnTo>
                  <a:pt x="3179057" y="702402"/>
                </a:lnTo>
                <a:lnTo>
                  <a:pt x="3491201" y="1406103"/>
                </a:lnTo>
                <a:lnTo>
                  <a:pt x="3503581" y="1403773"/>
                </a:lnTo>
                <a:lnTo>
                  <a:pt x="3203818" y="697741"/>
                </a:lnTo>
                <a:close/>
              </a:path>
              <a:path w="3634740" h="3580765">
                <a:moveTo>
                  <a:pt x="107864" y="1978375"/>
                </a:moveTo>
                <a:lnTo>
                  <a:pt x="70676" y="1985375"/>
                </a:lnTo>
                <a:lnTo>
                  <a:pt x="91619" y="1994356"/>
                </a:lnTo>
                <a:lnTo>
                  <a:pt x="107864" y="1978375"/>
                </a:lnTo>
                <a:close/>
              </a:path>
              <a:path w="3634740" h="3580765">
                <a:moveTo>
                  <a:pt x="3190983" y="1242925"/>
                </a:moveTo>
                <a:lnTo>
                  <a:pt x="3029818" y="1273263"/>
                </a:lnTo>
                <a:lnTo>
                  <a:pt x="3064324" y="1292614"/>
                </a:lnTo>
                <a:lnTo>
                  <a:pt x="3098831" y="1299041"/>
                </a:lnTo>
                <a:lnTo>
                  <a:pt x="3128660" y="1280503"/>
                </a:lnTo>
                <a:lnTo>
                  <a:pt x="3156176" y="1262400"/>
                </a:lnTo>
                <a:lnTo>
                  <a:pt x="3205729" y="1253072"/>
                </a:lnTo>
                <a:lnTo>
                  <a:pt x="3190983" y="1242925"/>
                </a:lnTo>
                <a:close/>
              </a:path>
              <a:path w="3634740" h="3580765">
                <a:moveTo>
                  <a:pt x="179574" y="995647"/>
                </a:moveTo>
                <a:lnTo>
                  <a:pt x="147447" y="1014618"/>
                </a:lnTo>
                <a:lnTo>
                  <a:pt x="122291" y="1032276"/>
                </a:lnTo>
                <a:lnTo>
                  <a:pt x="111131" y="1073146"/>
                </a:lnTo>
                <a:lnTo>
                  <a:pt x="109244" y="1099347"/>
                </a:lnTo>
                <a:lnTo>
                  <a:pt x="120747" y="1135951"/>
                </a:lnTo>
                <a:lnTo>
                  <a:pt x="138036" y="1158543"/>
                </a:lnTo>
                <a:lnTo>
                  <a:pt x="159949" y="1167341"/>
                </a:lnTo>
                <a:lnTo>
                  <a:pt x="187674" y="1175045"/>
                </a:lnTo>
                <a:lnTo>
                  <a:pt x="102113" y="1811458"/>
                </a:lnTo>
                <a:lnTo>
                  <a:pt x="58728" y="1819624"/>
                </a:lnTo>
                <a:lnTo>
                  <a:pt x="38223" y="1836407"/>
                </a:lnTo>
                <a:lnTo>
                  <a:pt x="118984" y="1821205"/>
                </a:lnTo>
                <a:lnTo>
                  <a:pt x="114503" y="1809125"/>
                </a:lnTo>
                <a:lnTo>
                  <a:pt x="190023" y="1187526"/>
                </a:lnTo>
                <a:lnTo>
                  <a:pt x="242702" y="1177609"/>
                </a:lnTo>
                <a:lnTo>
                  <a:pt x="249647" y="1163379"/>
                </a:lnTo>
                <a:lnTo>
                  <a:pt x="266652" y="1160178"/>
                </a:lnTo>
                <a:lnTo>
                  <a:pt x="259698" y="1148564"/>
                </a:lnTo>
                <a:lnTo>
                  <a:pt x="275555" y="1132656"/>
                </a:lnTo>
                <a:lnTo>
                  <a:pt x="289088" y="1117185"/>
                </a:lnTo>
                <a:lnTo>
                  <a:pt x="295623" y="1090109"/>
                </a:lnTo>
                <a:lnTo>
                  <a:pt x="295185" y="1064345"/>
                </a:lnTo>
                <a:lnTo>
                  <a:pt x="292884" y="1052122"/>
                </a:lnTo>
                <a:lnTo>
                  <a:pt x="280435" y="1054199"/>
                </a:lnTo>
                <a:lnTo>
                  <a:pt x="275955" y="1042119"/>
                </a:lnTo>
                <a:lnTo>
                  <a:pt x="267990" y="1030695"/>
                </a:lnTo>
                <a:lnTo>
                  <a:pt x="257700" y="1019709"/>
                </a:lnTo>
                <a:lnTo>
                  <a:pt x="246246" y="1008942"/>
                </a:lnTo>
                <a:lnTo>
                  <a:pt x="229590" y="1012078"/>
                </a:lnTo>
                <a:lnTo>
                  <a:pt x="212910" y="1002295"/>
                </a:lnTo>
                <a:lnTo>
                  <a:pt x="198579" y="1004992"/>
                </a:lnTo>
                <a:lnTo>
                  <a:pt x="179574" y="995647"/>
                </a:lnTo>
                <a:close/>
              </a:path>
              <a:path w="3634740" h="3580765">
                <a:moveTo>
                  <a:pt x="3155093" y="1120451"/>
                </a:moveTo>
                <a:lnTo>
                  <a:pt x="3031084" y="1143794"/>
                </a:lnTo>
                <a:lnTo>
                  <a:pt x="3024342" y="1157987"/>
                </a:lnTo>
                <a:lnTo>
                  <a:pt x="3018760" y="1171960"/>
                </a:lnTo>
                <a:lnTo>
                  <a:pt x="3015500" y="1185497"/>
                </a:lnTo>
                <a:lnTo>
                  <a:pt x="3178390" y="1154834"/>
                </a:lnTo>
                <a:lnTo>
                  <a:pt x="3173719" y="1142790"/>
                </a:lnTo>
                <a:lnTo>
                  <a:pt x="3155093" y="1120451"/>
                </a:lnTo>
                <a:close/>
              </a:path>
              <a:path w="3634740" h="3580765">
                <a:moveTo>
                  <a:pt x="3132613" y="1111759"/>
                </a:moveTo>
                <a:lnTo>
                  <a:pt x="3046188" y="1128028"/>
                </a:lnTo>
                <a:lnTo>
                  <a:pt x="3038436" y="1142410"/>
                </a:lnTo>
                <a:lnTo>
                  <a:pt x="3145613" y="1122235"/>
                </a:lnTo>
                <a:lnTo>
                  <a:pt x="3132613" y="1111759"/>
                </a:lnTo>
                <a:close/>
              </a:path>
              <a:path w="3634740" h="3580765">
                <a:moveTo>
                  <a:pt x="2422322" y="159929"/>
                </a:moveTo>
                <a:lnTo>
                  <a:pt x="2323178" y="178592"/>
                </a:lnTo>
                <a:lnTo>
                  <a:pt x="2337907" y="188743"/>
                </a:lnTo>
                <a:lnTo>
                  <a:pt x="2335725" y="193806"/>
                </a:lnTo>
                <a:lnTo>
                  <a:pt x="2353857" y="198663"/>
                </a:lnTo>
                <a:lnTo>
                  <a:pt x="2427021" y="184891"/>
                </a:lnTo>
                <a:lnTo>
                  <a:pt x="3053599" y="1126633"/>
                </a:lnTo>
                <a:lnTo>
                  <a:pt x="3119622" y="1114205"/>
                </a:lnTo>
                <a:lnTo>
                  <a:pt x="3100770" y="1104830"/>
                </a:lnTo>
                <a:lnTo>
                  <a:pt x="3102141" y="1091649"/>
                </a:lnTo>
                <a:lnTo>
                  <a:pt x="3048900" y="1101671"/>
                </a:lnTo>
                <a:lnTo>
                  <a:pt x="2422322" y="159929"/>
                </a:lnTo>
                <a:close/>
              </a:path>
              <a:path w="3634740" h="3580765">
                <a:moveTo>
                  <a:pt x="2469598" y="138107"/>
                </a:moveTo>
                <a:lnTo>
                  <a:pt x="2444837" y="142768"/>
                </a:lnTo>
                <a:lnTo>
                  <a:pt x="3076480" y="566634"/>
                </a:lnTo>
                <a:lnTo>
                  <a:pt x="3069601" y="606699"/>
                </a:lnTo>
                <a:lnTo>
                  <a:pt x="3069657" y="632534"/>
                </a:lnTo>
                <a:lnTo>
                  <a:pt x="3081348" y="669103"/>
                </a:lnTo>
                <a:lnTo>
                  <a:pt x="3097625" y="678962"/>
                </a:lnTo>
                <a:lnTo>
                  <a:pt x="3120907" y="700425"/>
                </a:lnTo>
                <a:lnTo>
                  <a:pt x="3139568" y="696912"/>
                </a:lnTo>
                <a:lnTo>
                  <a:pt x="3098420" y="1092350"/>
                </a:lnTo>
                <a:lnTo>
                  <a:pt x="3102141" y="1091649"/>
                </a:lnTo>
                <a:lnTo>
                  <a:pt x="3141917" y="709393"/>
                </a:lnTo>
                <a:lnTo>
                  <a:pt x="3222440" y="694235"/>
                </a:lnTo>
                <a:lnTo>
                  <a:pt x="3236363" y="665768"/>
                </a:lnTo>
                <a:lnTo>
                  <a:pt x="3252749" y="636838"/>
                </a:lnTo>
                <a:lnTo>
                  <a:pt x="3254019" y="597829"/>
                </a:lnTo>
                <a:lnTo>
                  <a:pt x="3246032" y="573487"/>
                </a:lnTo>
                <a:lnTo>
                  <a:pt x="3225249" y="538630"/>
                </a:lnTo>
                <a:lnTo>
                  <a:pt x="3193049" y="531768"/>
                </a:lnTo>
                <a:lnTo>
                  <a:pt x="3098891" y="549493"/>
                </a:lnTo>
                <a:lnTo>
                  <a:pt x="2469598" y="138107"/>
                </a:lnTo>
                <a:close/>
              </a:path>
              <a:path w="3634740" h="3580765">
                <a:moveTo>
                  <a:pt x="1943265" y="1296875"/>
                </a:moveTo>
                <a:lnTo>
                  <a:pt x="1943002" y="1297938"/>
                </a:lnTo>
                <a:lnTo>
                  <a:pt x="2023893" y="1289470"/>
                </a:lnTo>
                <a:lnTo>
                  <a:pt x="1943265" y="1296875"/>
                </a:lnTo>
                <a:close/>
              </a:path>
              <a:path w="3634740" h="3580765">
                <a:moveTo>
                  <a:pt x="2325527" y="191073"/>
                </a:moveTo>
                <a:lnTo>
                  <a:pt x="1879963" y="1230580"/>
                </a:lnTo>
                <a:lnTo>
                  <a:pt x="1880793" y="1231097"/>
                </a:lnTo>
                <a:lnTo>
                  <a:pt x="1892029" y="1228982"/>
                </a:lnTo>
                <a:lnTo>
                  <a:pt x="1998509" y="976323"/>
                </a:lnTo>
                <a:lnTo>
                  <a:pt x="2335725" y="193806"/>
                </a:lnTo>
                <a:lnTo>
                  <a:pt x="2325527" y="191073"/>
                </a:lnTo>
                <a:close/>
              </a:path>
              <a:path w="3634740" h="3580765">
                <a:moveTo>
                  <a:pt x="292836" y="1051864"/>
                </a:moveTo>
                <a:lnTo>
                  <a:pt x="292884" y="1052122"/>
                </a:lnTo>
                <a:lnTo>
                  <a:pt x="1487501" y="852824"/>
                </a:lnTo>
                <a:lnTo>
                  <a:pt x="1487457" y="852566"/>
                </a:lnTo>
                <a:lnTo>
                  <a:pt x="292836" y="1051864"/>
                </a:lnTo>
                <a:close/>
              </a:path>
              <a:path w="3634740" h="3580765">
                <a:moveTo>
                  <a:pt x="3158546" y="525340"/>
                </a:moveTo>
                <a:lnTo>
                  <a:pt x="3126393" y="531393"/>
                </a:lnTo>
                <a:lnTo>
                  <a:pt x="3098891" y="549493"/>
                </a:lnTo>
                <a:lnTo>
                  <a:pt x="3193049" y="531768"/>
                </a:lnTo>
                <a:lnTo>
                  <a:pt x="3158546" y="525340"/>
                </a:lnTo>
                <a:close/>
              </a:path>
              <a:path w="3634740" h="3580765">
                <a:moveTo>
                  <a:pt x="2226404" y="232556"/>
                </a:moveTo>
                <a:lnTo>
                  <a:pt x="1648502" y="778528"/>
                </a:lnTo>
                <a:lnTo>
                  <a:pt x="1653983" y="782716"/>
                </a:lnTo>
                <a:lnTo>
                  <a:pt x="2226404" y="232556"/>
                </a:lnTo>
                <a:close/>
              </a:path>
              <a:path w="3634740" h="3580765">
                <a:moveTo>
                  <a:pt x="1603961" y="29672"/>
                </a:moveTo>
                <a:lnTo>
                  <a:pt x="1540129" y="41688"/>
                </a:lnTo>
                <a:lnTo>
                  <a:pt x="1552959" y="246042"/>
                </a:lnTo>
                <a:lnTo>
                  <a:pt x="1582580" y="744465"/>
                </a:lnTo>
                <a:lnTo>
                  <a:pt x="1570200" y="746795"/>
                </a:lnTo>
                <a:lnTo>
                  <a:pt x="1554173" y="762735"/>
                </a:lnTo>
                <a:lnTo>
                  <a:pt x="1536957" y="765976"/>
                </a:lnTo>
                <a:lnTo>
                  <a:pt x="1524412" y="781261"/>
                </a:lnTo>
                <a:lnTo>
                  <a:pt x="1610983" y="764964"/>
                </a:lnTo>
                <a:lnTo>
                  <a:pt x="1597414" y="754596"/>
                </a:lnTo>
                <a:lnTo>
                  <a:pt x="1567342" y="49488"/>
                </a:lnTo>
                <a:lnTo>
                  <a:pt x="1657659" y="32487"/>
                </a:lnTo>
                <a:lnTo>
                  <a:pt x="1603961" y="29672"/>
                </a:lnTo>
                <a:close/>
              </a:path>
              <a:path w="3634740" h="3580765">
                <a:moveTo>
                  <a:pt x="677589" y="436669"/>
                </a:moveTo>
                <a:lnTo>
                  <a:pt x="665188" y="439004"/>
                </a:lnTo>
                <a:lnTo>
                  <a:pt x="246246" y="1008942"/>
                </a:lnTo>
                <a:lnTo>
                  <a:pt x="677589" y="436669"/>
                </a:lnTo>
                <a:close/>
              </a:path>
              <a:path w="3634740" h="3580765">
                <a:moveTo>
                  <a:pt x="1657659" y="32487"/>
                </a:moveTo>
                <a:lnTo>
                  <a:pt x="1567342" y="49488"/>
                </a:lnTo>
                <a:lnTo>
                  <a:pt x="2296701" y="106038"/>
                </a:lnTo>
                <a:lnTo>
                  <a:pt x="2292087" y="119830"/>
                </a:lnTo>
                <a:lnTo>
                  <a:pt x="2292115" y="132748"/>
                </a:lnTo>
                <a:lnTo>
                  <a:pt x="2296786" y="144791"/>
                </a:lnTo>
                <a:lnTo>
                  <a:pt x="2306099" y="155961"/>
                </a:lnTo>
                <a:lnTo>
                  <a:pt x="2226404" y="232556"/>
                </a:lnTo>
                <a:lnTo>
                  <a:pt x="2273657" y="187914"/>
                </a:lnTo>
                <a:lnTo>
                  <a:pt x="2308448" y="168442"/>
                </a:lnTo>
                <a:lnTo>
                  <a:pt x="2469598" y="138107"/>
                </a:lnTo>
                <a:lnTo>
                  <a:pt x="2478826" y="110524"/>
                </a:lnTo>
                <a:lnTo>
                  <a:pt x="2476421" y="72207"/>
                </a:lnTo>
                <a:lnTo>
                  <a:pt x="2467079" y="48120"/>
                </a:lnTo>
                <a:lnTo>
                  <a:pt x="2460088" y="36513"/>
                </a:lnTo>
                <a:lnTo>
                  <a:pt x="2302033" y="66265"/>
                </a:lnTo>
                <a:lnTo>
                  <a:pt x="1657659" y="32487"/>
                </a:lnTo>
                <a:close/>
              </a:path>
              <a:path w="3634740" h="3580765">
                <a:moveTo>
                  <a:pt x="2444837" y="142768"/>
                </a:moveTo>
                <a:lnTo>
                  <a:pt x="2308448" y="168442"/>
                </a:lnTo>
                <a:lnTo>
                  <a:pt x="2310798" y="180923"/>
                </a:lnTo>
                <a:lnTo>
                  <a:pt x="2439834" y="156633"/>
                </a:lnTo>
                <a:lnTo>
                  <a:pt x="2444837" y="142768"/>
                </a:lnTo>
                <a:close/>
              </a:path>
              <a:path w="3634740" h="3580765">
                <a:moveTo>
                  <a:pt x="801535" y="413337"/>
                </a:moveTo>
                <a:lnTo>
                  <a:pt x="677589" y="436669"/>
                </a:lnTo>
                <a:lnTo>
                  <a:pt x="693712" y="459481"/>
                </a:lnTo>
                <a:lnTo>
                  <a:pt x="779902" y="443256"/>
                </a:lnTo>
                <a:lnTo>
                  <a:pt x="792465" y="427968"/>
                </a:lnTo>
                <a:lnTo>
                  <a:pt x="801535" y="413337"/>
                </a:lnTo>
                <a:close/>
              </a:path>
              <a:path w="3634740" h="3580765">
                <a:moveTo>
                  <a:pt x="2379452" y="0"/>
                </a:moveTo>
                <a:lnTo>
                  <a:pt x="2319849" y="24142"/>
                </a:lnTo>
                <a:lnTo>
                  <a:pt x="2304163" y="65864"/>
                </a:lnTo>
                <a:lnTo>
                  <a:pt x="2460088" y="36513"/>
                </a:lnTo>
                <a:lnTo>
                  <a:pt x="2446104" y="13299"/>
                </a:lnTo>
                <a:lnTo>
                  <a:pt x="2413948" y="6429"/>
                </a:lnTo>
                <a:lnTo>
                  <a:pt x="2379452" y="0"/>
                </a:lnTo>
                <a:close/>
              </a:path>
              <a:path w="3634740" h="3580765">
                <a:moveTo>
                  <a:pt x="1550264" y="26857"/>
                </a:moveTo>
                <a:lnTo>
                  <a:pt x="809850" y="321311"/>
                </a:lnTo>
                <a:lnTo>
                  <a:pt x="884304" y="307296"/>
                </a:lnTo>
                <a:lnTo>
                  <a:pt x="1540129" y="41688"/>
                </a:lnTo>
                <a:lnTo>
                  <a:pt x="1603961" y="29672"/>
                </a:lnTo>
                <a:lnTo>
                  <a:pt x="1550264" y="2685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54"/>
          <p:cNvSpPr/>
          <p:nvPr/>
        </p:nvSpPr>
        <p:spPr>
          <a:xfrm>
            <a:off x="947364" y="1178368"/>
            <a:ext cx="4310436" cy="4798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54"/>
          <p:cNvSpPr/>
          <p:nvPr/>
        </p:nvSpPr>
        <p:spPr>
          <a:xfrm>
            <a:off x="1038105" y="2988737"/>
            <a:ext cx="423423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Прямоугольник 29"/>
          <p:cNvSpPr/>
          <p:nvPr/>
        </p:nvSpPr>
        <p:spPr>
          <a:xfrm>
            <a:off x="0" y="6477000"/>
            <a:ext cx="12192000" cy="228600"/>
          </a:xfrm>
          <a:prstGeom prst="rect">
            <a:avLst/>
          </a:prstGeom>
          <a:gradFill flip="none" rotWithShape="1">
            <a:gsLst>
              <a:gs pos="10000">
                <a:srgbClr val="CDEEFF">
                  <a:alpha val="4000"/>
                </a:srgbClr>
              </a:gs>
              <a:gs pos="74000">
                <a:srgbClr val="00B0F0">
                  <a:alpha val="59000"/>
                </a:srgbClr>
              </a:gs>
              <a:gs pos="83000">
                <a:srgbClr val="00B0F0"/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object 10"/>
          <p:cNvSpPr/>
          <p:nvPr/>
        </p:nvSpPr>
        <p:spPr>
          <a:xfrm>
            <a:off x="242917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</a:t>
            </a:r>
          </a:p>
          <a:p>
            <a:r>
              <a:rPr lang="ru-RU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КОНКУРС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4747" y="1172105"/>
            <a:ext cx="458325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50 тестовых вопросов по блокам: </a:t>
            </a:r>
          </a:p>
          <a:p>
            <a:r>
              <a:rPr lang="ru-RU" sz="1400" dirty="0" smtClean="0"/>
              <a:t>                                                        Виды закупок;</a:t>
            </a:r>
            <a:endParaRPr lang="ru-RU" sz="1400" dirty="0"/>
          </a:p>
          <a:p>
            <a:r>
              <a:rPr lang="ru-RU" sz="1400" dirty="0" smtClean="0"/>
              <a:t>                                                        Описание </a:t>
            </a:r>
            <a:r>
              <a:rPr lang="ru-RU" sz="1400" dirty="0"/>
              <a:t>объекта </a:t>
            </a:r>
            <a:r>
              <a:rPr lang="ru-RU" sz="1400" dirty="0" smtClean="0"/>
              <a:t>закупки;</a:t>
            </a:r>
            <a:endParaRPr lang="ru-RU" sz="1400" dirty="0"/>
          </a:p>
          <a:p>
            <a:r>
              <a:rPr lang="ru-RU" sz="1400" dirty="0"/>
              <a:t>                                                       </a:t>
            </a:r>
            <a:r>
              <a:rPr lang="ru-RU" sz="1400" dirty="0" smtClean="0"/>
              <a:t> Нормирование;</a:t>
            </a:r>
            <a:endParaRPr lang="ru-RU" sz="1400" dirty="0"/>
          </a:p>
          <a:p>
            <a:r>
              <a:rPr lang="ru-RU" sz="1400" dirty="0"/>
              <a:t>                                                        </a:t>
            </a:r>
            <a:r>
              <a:rPr lang="ru-RU" sz="1400" dirty="0" smtClean="0"/>
              <a:t>Контрольные сроки;</a:t>
            </a:r>
            <a:endParaRPr lang="ru-RU" sz="1400" dirty="0"/>
          </a:p>
          <a:p>
            <a:r>
              <a:rPr lang="ru-RU" sz="1400" dirty="0"/>
              <a:t>                                                        </a:t>
            </a:r>
            <a:r>
              <a:rPr lang="ru-RU" sz="1400" dirty="0" smtClean="0"/>
              <a:t>Национальный режим;</a:t>
            </a:r>
            <a:endParaRPr lang="ru-RU" sz="1400" dirty="0"/>
          </a:p>
          <a:p>
            <a:r>
              <a:rPr lang="ru-RU" sz="1400" dirty="0"/>
              <a:t>                                                        </a:t>
            </a:r>
            <a:r>
              <a:rPr lang="ru-RU" sz="1400" dirty="0" smtClean="0"/>
              <a:t>Строительство;</a:t>
            </a:r>
            <a:endParaRPr lang="ru-RU" sz="1400" dirty="0"/>
          </a:p>
          <a:p>
            <a:r>
              <a:rPr lang="ru-RU" sz="1400" dirty="0"/>
              <a:t>                                                        </a:t>
            </a:r>
            <a:r>
              <a:rPr lang="ru-RU" sz="1400" dirty="0" smtClean="0"/>
              <a:t>Работа </a:t>
            </a:r>
            <a:r>
              <a:rPr lang="ru-RU" sz="1400" dirty="0"/>
              <a:t>с </a:t>
            </a:r>
            <a:r>
              <a:rPr lang="ru-RU" sz="1400" dirty="0" smtClean="0"/>
              <a:t>контрактом.</a:t>
            </a:r>
            <a:endParaRPr lang="ru-RU" sz="1400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064" y="4078408"/>
            <a:ext cx="1085103" cy="9256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6737195" y="1445578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1600" b="1" dirty="0"/>
              <a:t>Оценка профессиональных </a:t>
            </a:r>
            <a:r>
              <a:rPr lang="ru-RU" sz="1600" b="1" dirty="0" smtClean="0"/>
              <a:t>компетенций (тест): </a:t>
            </a:r>
            <a:endParaRPr lang="ru-RU" sz="1600" b="1" dirty="0"/>
          </a:p>
          <a:p>
            <a:pPr indent="449580">
              <a:spcAft>
                <a:spcPts val="0"/>
              </a:spcAft>
            </a:pPr>
            <a:r>
              <a:rPr lang="ru-RU" sz="1600" dirty="0"/>
              <a:t>- 1 балл за каждый правильный ответ;</a:t>
            </a:r>
          </a:p>
          <a:p>
            <a:pPr indent="449580">
              <a:spcAft>
                <a:spcPts val="0"/>
              </a:spcAft>
            </a:pPr>
            <a:r>
              <a:rPr lang="ru-RU" sz="1600" dirty="0"/>
              <a:t>- 0 баллов за каждый неправильный ответ;</a:t>
            </a:r>
          </a:p>
          <a:p>
            <a:pPr indent="449580">
              <a:spcAft>
                <a:spcPts val="0"/>
              </a:spcAft>
            </a:pPr>
            <a:r>
              <a:rPr lang="ru-RU" sz="1600" dirty="0"/>
              <a:t>- 0,5 балла за каждый частично правильный ответ.</a:t>
            </a:r>
          </a:p>
          <a:p>
            <a:pPr indent="449580">
              <a:spcAft>
                <a:spcPts val="0"/>
              </a:spcAft>
            </a:pPr>
            <a:r>
              <a:rPr lang="ru-RU" sz="1600" b="1" dirty="0"/>
              <a:t>Максимальное количество баллов за первый этап: 10.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5537342" y="1652778"/>
            <a:ext cx="1447800" cy="795280"/>
          </a:xfrm>
          <a:prstGeom prst="right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object 54"/>
          <p:cNvSpPr/>
          <p:nvPr/>
        </p:nvSpPr>
        <p:spPr>
          <a:xfrm flipV="1">
            <a:off x="947364" y="3394705"/>
            <a:ext cx="4310436" cy="69564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Прямоугольник 34"/>
          <p:cNvSpPr/>
          <p:nvPr/>
        </p:nvSpPr>
        <p:spPr>
          <a:xfrm>
            <a:off x="6785748" y="366776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sz="1600" b="1" dirty="0"/>
              <a:t>Оценка профессиональных </a:t>
            </a:r>
            <a:r>
              <a:rPr lang="ru-RU" sz="1600" b="1" dirty="0" smtClean="0"/>
              <a:t>компетенций (кейс): </a:t>
            </a:r>
            <a:endParaRPr lang="ru-RU" sz="1600" b="1" dirty="0"/>
          </a:p>
          <a:p>
            <a:pPr indent="449580">
              <a:spcAft>
                <a:spcPts val="0"/>
              </a:spcAft>
            </a:pPr>
            <a:r>
              <a:rPr lang="ru-RU" sz="1600" dirty="0" smtClean="0"/>
              <a:t>- 1 </a:t>
            </a:r>
            <a:r>
              <a:rPr lang="ru-RU" sz="1600" dirty="0"/>
              <a:t>балл </a:t>
            </a:r>
            <a:r>
              <a:rPr lang="ru-RU" sz="1600" dirty="0" smtClean="0"/>
              <a:t>за </a:t>
            </a:r>
            <a:r>
              <a:rPr lang="ru-RU" sz="1600" dirty="0"/>
              <a:t>каждое правильно решённое задание;</a:t>
            </a:r>
          </a:p>
          <a:p>
            <a:pPr indent="449580">
              <a:spcAft>
                <a:spcPts val="0"/>
              </a:spcAft>
            </a:pPr>
            <a:r>
              <a:rPr lang="ru-RU" sz="1600" dirty="0" smtClean="0"/>
              <a:t>- 0 баллов за </a:t>
            </a:r>
            <a:r>
              <a:rPr lang="ru-RU" sz="1600" dirty="0"/>
              <a:t>каждое нерешённое </a:t>
            </a:r>
            <a:r>
              <a:rPr lang="ru-RU" sz="1600" dirty="0" smtClean="0"/>
              <a:t>задание.</a:t>
            </a:r>
            <a:endParaRPr lang="ru-RU" sz="1600" dirty="0"/>
          </a:p>
          <a:p>
            <a:pPr indent="449580">
              <a:spcAft>
                <a:spcPts val="0"/>
              </a:spcAft>
            </a:pPr>
            <a:r>
              <a:rPr lang="ru-RU" sz="1600" b="1" dirty="0" smtClean="0"/>
              <a:t>Максимальное количество баллов за второй этап: 10.</a:t>
            </a:r>
            <a:endParaRPr lang="ru-RU" sz="1600" b="1" dirty="0"/>
          </a:p>
        </p:txBody>
      </p:sp>
      <p:sp>
        <p:nvSpPr>
          <p:cNvPr id="36" name="Стрелка вправо 35"/>
          <p:cNvSpPr/>
          <p:nvPr/>
        </p:nvSpPr>
        <p:spPr>
          <a:xfrm>
            <a:off x="5537342" y="3854679"/>
            <a:ext cx="1447800" cy="795280"/>
          </a:xfrm>
          <a:prstGeom prst="rightArrow">
            <a:avLst/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255575" y="5648378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 smtClean="0"/>
              <a:t>В </a:t>
            </a:r>
            <a:r>
              <a:rPr lang="ru-RU" sz="1200" dirty="0"/>
              <a:t>случае равного количества баллов по результатам двух этапов конкурса конкурсной комиссией назначается дополнительный этап конкурса в виде разработки технического задания для закупки.</a:t>
            </a:r>
          </a:p>
        </p:txBody>
      </p:sp>
      <p:sp>
        <p:nvSpPr>
          <p:cNvPr id="38" name="object 54"/>
          <p:cNvSpPr/>
          <p:nvPr/>
        </p:nvSpPr>
        <p:spPr>
          <a:xfrm flipV="1">
            <a:off x="947364" y="5295369"/>
            <a:ext cx="992076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006" y="6150330"/>
            <a:ext cx="1117742" cy="6285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909" y="1714769"/>
            <a:ext cx="1185226" cy="931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5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276600" y="4332722"/>
            <a:ext cx="99822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Исходя из следующих условий, рассчитайте минимальный объем закупок у СМП и СОНКО:</a:t>
            </a:r>
          </a:p>
          <a:p>
            <a:r>
              <a:rPr lang="ru-RU" sz="1400" dirty="0"/>
              <a:t>Совокупный годовой объем закупок составляет 46,0 млн. руб., из них запланированы закупки </a:t>
            </a:r>
          </a:p>
          <a:p>
            <a:r>
              <a:rPr lang="ru-RU" sz="1400" dirty="0"/>
              <a:t> - на выполнение подрядных работ путем электронного аукциона на сумму 15, млн. руб.;</a:t>
            </a:r>
          </a:p>
          <a:p>
            <a:r>
              <a:rPr lang="ru-RU" sz="1400" dirty="0"/>
              <a:t> - на поставку специализированного оборудования по результатам закрытого конкурса – 5,0 млн</a:t>
            </a:r>
            <a:r>
              <a:rPr lang="ru-RU" sz="1400" dirty="0" smtClean="0"/>
              <a:t>. руб</a:t>
            </a:r>
            <a:r>
              <a:rPr lang="ru-RU" sz="1400" dirty="0"/>
              <a:t>.;</a:t>
            </a:r>
          </a:p>
          <a:p>
            <a:r>
              <a:rPr lang="ru-RU" sz="1400" dirty="0"/>
              <a:t> - на оказание услуг, которые относятся к сфере деятельности субъектов естественных монополий - 5,0 млн</a:t>
            </a:r>
            <a:r>
              <a:rPr lang="ru-RU" sz="1400" dirty="0" smtClean="0"/>
              <a:t>. руб</a:t>
            </a:r>
            <a:r>
              <a:rPr lang="ru-RU" sz="1400" dirty="0"/>
              <a:t>.;</a:t>
            </a:r>
          </a:p>
          <a:p>
            <a:r>
              <a:rPr lang="ru-RU" sz="1400" dirty="0"/>
              <a:t> - на поставку бумаги и канц. товаров по п.4 ч.1 статьи 93 – 1,4 млн</a:t>
            </a:r>
            <a:r>
              <a:rPr lang="ru-RU" sz="1400" dirty="0" smtClean="0"/>
              <a:t>. руб</a:t>
            </a:r>
            <a:r>
              <a:rPr lang="ru-RU" sz="1400" dirty="0"/>
              <a:t>.;</a:t>
            </a:r>
          </a:p>
          <a:p>
            <a:r>
              <a:rPr lang="ru-RU" sz="1400" dirty="0"/>
              <a:t> - на выполнение работ по подготовке проектно-сметной </a:t>
            </a:r>
            <a:endParaRPr lang="ru-RU" sz="1400" dirty="0" smtClean="0"/>
          </a:p>
          <a:p>
            <a:r>
              <a:rPr lang="ru-RU" sz="1400" dirty="0" smtClean="0"/>
              <a:t>документации </a:t>
            </a:r>
            <a:r>
              <a:rPr lang="ru-RU" sz="1400" dirty="0"/>
              <a:t>по результатам электронного конкурса - 1.7 млн</a:t>
            </a:r>
            <a:r>
              <a:rPr lang="ru-RU" sz="1400" dirty="0" smtClean="0"/>
              <a:t>. руб</a:t>
            </a:r>
            <a:r>
              <a:rPr lang="ru-RU" sz="1400" dirty="0"/>
              <a:t>.</a:t>
            </a:r>
          </a:p>
          <a:p>
            <a:r>
              <a:rPr lang="ru-RU" sz="1400" dirty="0"/>
              <a:t> - на поставку прочих товаров по результатам запроса котировок – 800 тыс</a:t>
            </a:r>
            <a:r>
              <a:rPr lang="ru-RU" sz="1400" dirty="0" smtClean="0"/>
              <a:t>. руб</a:t>
            </a:r>
            <a:r>
              <a:rPr lang="ru-RU" sz="1400" dirty="0"/>
              <a:t>.</a:t>
            </a:r>
          </a:p>
          <a:p>
            <a:r>
              <a:rPr lang="ru-RU" sz="1400" dirty="0"/>
              <a:t>Укажите результат решения в поле для ответов (например: 46,0 млн. </a:t>
            </a:r>
            <a:r>
              <a:rPr lang="ru-RU" sz="1400" dirty="0" smtClean="0"/>
              <a:t>руб.)</a:t>
            </a:r>
            <a:endParaRPr lang="ru-RU" sz="1400" dirty="0"/>
          </a:p>
        </p:txBody>
      </p:sp>
      <p:sp>
        <p:nvSpPr>
          <p:cNvPr id="2" name="object 2"/>
          <p:cNvSpPr/>
          <p:nvPr/>
        </p:nvSpPr>
        <p:spPr>
          <a:xfrm>
            <a:off x="9818961" y="1978186"/>
            <a:ext cx="2205130" cy="2025133"/>
          </a:xfrm>
          <a:custGeom>
            <a:avLst/>
            <a:gdLst/>
            <a:ahLst/>
            <a:cxnLst/>
            <a:rect l="l" t="t" r="r" b="b"/>
            <a:pathLst>
              <a:path w="3634740" h="3580765">
                <a:moveTo>
                  <a:pt x="1866870" y="3430637"/>
                </a:moveTo>
                <a:lnTo>
                  <a:pt x="1838979" y="3435887"/>
                </a:lnTo>
                <a:lnTo>
                  <a:pt x="1787915" y="3471346"/>
                </a:lnTo>
                <a:lnTo>
                  <a:pt x="1777884" y="3486157"/>
                </a:lnTo>
                <a:lnTo>
                  <a:pt x="1758675" y="3489773"/>
                </a:lnTo>
                <a:lnTo>
                  <a:pt x="1764737" y="3527401"/>
                </a:lnTo>
                <a:lnTo>
                  <a:pt x="1773102" y="3538750"/>
                </a:lnTo>
                <a:lnTo>
                  <a:pt x="1791981" y="3561042"/>
                </a:lnTo>
                <a:lnTo>
                  <a:pt x="1826485" y="3580393"/>
                </a:lnTo>
                <a:lnTo>
                  <a:pt x="1890779" y="3568290"/>
                </a:lnTo>
                <a:lnTo>
                  <a:pt x="1918235" y="3550199"/>
                </a:lnTo>
                <a:lnTo>
                  <a:pt x="1931956" y="3534693"/>
                </a:lnTo>
                <a:lnTo>
                  <a:pt x="1937534" y="3507797"/>
                </a:lnTo>
                <a:lnTo>
                  <a:pt x="1936128" y="3482215"/>
                </a:lnTo>
                <a:lnTo>
                  <a:pt x="1929385" y="3465290"/>
                </a:lnTo>
                <a:lnTo>
                  <a:pt x="1923277" y="3458788"/>
                </a:lnTo>
                <a:lnTo>
                  <a:pt x="1777884" y="3486157"/>
                </a:lnTo>
                <a:lnTo>
                  <a:pt x="1759311" y="3481938"/>
                </a:lnTo>
                <a:lnTo>
                  <a:pt x="1916437" y="3452360"/>
                </a:lnTo>
                <a:lnTo>
                  <a:pt x="1911820" y="3448022"/>
                </a:lnTo>
                <a:lnTo>
                  <a:pt x="1897091" y="3437871"/>
                </a:lnTo>
                <a:lnTo>
                  <a:pt x="1866870" y="3430637"/>
                </a:lnTo>
                <a:close/>
              </a:path>
              <a:path w="3634740" h="3580765">
                <a:moveTo>
                  <a:pt x="2757113" y="3198441"/>
                </a:moveTo>
                <a:lnTo>
                  <a:pt x="2660842" y="3216563"/>
                </a:lnTo>
                <a:lnTo>
                  <a:pt x="2641522" y="3258969"/>
                </a:lnTo>
                <a:lnTo>
                  <a:pt x="2638262" y="3272506"/>
                </a:lnTo>
                <a:lnTo>
                  <a:pt x="2638484" y="3285387"/>
                </a:lnTo>
                <a:lnTo>
                  <a:pt x="2628787" y="3288114"/>
                </a:lnTo>
                <a:lnTo>
                  <a:pt x="2657912" y="3320499"/>
                </a:lnTo>
                <a:lnTo>
                  <a:pt x="2692462" y="3339841"/>
                </a:lnTo>
                <a:lnTo>
                  <a:pt x="2726965" y="3346269"/>
                </a:lnTo>
                <a:lnTo>
                  <a:pt x="2756768" y="3327736"/>
                </a:lnTo>
                <a:lnTo>
                  <a:pt x="2784270" y="3309636"/>
                </a:lnTo>
                <a:lnTo>
                  <a:pt x="2800656" y="3280705"/>
                </a:lnTo>
                <a:lnTo>
                  <a:pt x="2801926" y="3241697"/>
                </a:lnTo>
                <a:lnTo>
                  <a:pt x="2793939" y="3217355"/>
                </a:lnTo>
                <a:lnTo>
                  <a:pt x="2787011" y="3205736"/>
                </a:lnTo>
                <a:lnTo>
                  <a:pt x="2777855" y="3207459"/>
                </a:lnTo>
                <a:lnTo>
                  <a:pt x="2757113" y="3198441"/>
                </a:lnTo>
                <a:close/>
              </a:path>
              <a:path w="3634740" h="3580765">
                <a:moveTo>
                  <a:pt x="2621405" y="3262756"/>
                </a:moveTo>
                <a:lnTo>
                  <a:pt x="1926550" y="3458172"/>
                </a:lnTo>
                <a:lnTo>
                  <a:pt x="1929385" y="3465290"/>
                </a:lnTo>
                <a:lnTo>
                  <a:pt x="1933594" y="3469769"/>
                </a:lnTo>
                <a:lnTo>
                  <a:pt x="1939239" y="3468706"/>
                </a:lnTo>
                <a:lnTo>
                  <a:pt x="1943733" y="3480784"/>
                </a:lnTo>
                <a:lnTo>
                  <a:pt x="2628787" y="3288114"/>
                </a:lnTo>
                <a:lnTo>
                  <a:pt x="2628231" y="3287317"/>
                </a:lnTo>
                <a:lnTo>
                  <a:pt x="2621405" y="3262756"/>
                </a:lnTo>
                <a:close/>
              </a:path>
              <a:path w="3634740" h="3580765">
                <a:moveTo>
                  <a:pt x="1004044" y="3298358"/>
                </a:moveTo>
                <a:lnTo>
                  <a:pt x="1000167" y="3309480"/>
                </a:lnTo>
                <a:lnTo>
                  <a:pt x="1759311" y="3481938"/>
                </a:lnTo>
                <a:lnTo>
                  <a:pt x="1760805" y="3463526"/>
                </a:lnTo>
                <a:lnTo>
                  <a:pt x="1004044" y="3298358"/>
                </a:lnTo>
                <a:close/>
              </a:path>
              <a:path w="3634740" h="3580765">
                <a:moveTo>
                  <a:pt x="2298148" y="2431916"/>
                </a:moveTo>
                <a:lnTo>
                  <a:pt x="1912453" y="3383287"/>
                </a:lnTo>
                <a:lnTo>
                  <a:pt x="1897091" y="3437871"/>
                </a:lnTo>
                <a:lnTo>
                  <a:pt x="2307863" y="2436084"/>
                </a:lnTo>
                <a:lnTo>
                  <a:pt x="2298148" y="2431916"/>
                </a:lnTo>
                <a:close/>
              </a:path>
              <a:path w="3634740" h="3580765">
                <a:moveTo>
                  <a:pt x="2783810" y="3200367"/>
                </a:moveTo>
                <a:lnTo>
                  <a:pt x="2777855" y="3207459"/>
                </a:lnTo>
                <a:lnTo>
                  <a:pt x="2787011" y="3205736"/>
                </a:lnTo>
                <a:lnTo>
                  <a:pt x="2783810" y="3200367"/>
                </a:lnTo>
                <a:close/>
              </a:path>
              <a:path w="3634740" h="3580765">
                <a:moveTo>
                  <a:pt x="3387860" y="2462471"/>
                </a:moveTo>
                <a:lnTo>
                  <a:pt x="2773157" y="3182498"/>
                </a:lnTo>
                <a:lnTo>
                  <a:pt x="2783810" y="3200367"/>
                </a:lnTo>
                <a:lnTo>
                  <a:pt x="3396447" y="2470708"/>
                </a:lnTo>
                <a:lnTo>
                  <a:pt x="3387860" y="2462471"/>
                </a:lnTo>
                <a:close/>
              </a:path>
              <a:path w="3634740" h="3580765">
                <a:moveTo>
                  <a:pt x="2722581" y="3192018"/>
                </a:moveTo>
                <a:lnTo>
                  <a:pt x="2677105" y="3200578"/>
                </a:lnTo>
                <a:lnTo>
                  <a:pt x="2670158" y="3214809"/>
                </a:lnTo>
                <a:lnTo>
                  <a:pt x="2739861" y="3201688"/>
                </a:lnTo>
                <a:lnTo>
                  <a:pt x="2722581" y="3192018"/>
                </a:lnTo>
                <a:close/>
              </a:path>
              <a:path w="3634740" h="3580765">
                <a:moveTo>
                  <a:pt x="2399642" y="2425733"/>
                </a:moveTo>
                <a:lnTo>
                  <a:pt x="2374882" y="2430394"/>
                </a:lnTo>
                <a:lnTo>
                  <a:pt x="2686392" y="3198830"/>
                </a:lnTo>
                <a:lnTo>
                  <a:pt x="2711152" y="3194169"/>
                </a:lnTo>
                <a:lnTo>
                  <a:pt x="2399642" y="2425733"/>
                </a:lnTo>
                <a:close/>
              </a:path>
              <a:path w="3634740" h="3580765">
                <a:moveTo>
                  <a:pt x="841525" y="3221587"/>
                </a:moveTo>
                <a:lnTo>
                  <a:pt x="836311" y="3236940"/>
                </a:lnTo>
                <a:lnTo>
                  <a:pt x="832680" y="3263470"/>
                </a:lnTo>
                <a:lnTo>
                  <a:pt x="843020" y="3300292"/>
                </a:lnTo>
                <a:lnTo>
                  <a:pt x="861471" y="3322665"/>
                </a:lnTo>
                <a:lnTo>
                  <a:pt x="895998" y="3342012"/>
                </a:lnTo>
                <a:lnTo>
                  <a:pt x="930497" y="3348441"/>
                </a:lnTo>
                <a:lnTo>
                  <a:pt x="960298" y="3329908"/>
                </a:lnTo>
                <a:lnTo>
                  <a:pt x="987777" y="3311812"/>
                </a:lnTo>
                <a:lnTo>
                  <a:pt x="997818" y="3296999"/>
                </a:lnTo>
                <a:lnTo>
                  <a:pt x="1004987" y="3295649"/>
                </a:lnTo>
                <a:lnTo>
                  <a:pt x="1006320" y="3282476"/>
                </a:lnTo>
                <a:lnTo>
                  <a:pt x="1005326" y="3269740"/>
                </a:lnTo>
                <a:lnTo>
                  <a:pt x="1000821" y="3244741"/>
                </a:lnTo>
                <a:lnTo>
                  <a:pt x="991109" y="3233647"/>
                </a:lnTo>
                <a:lnTo>
                  <a:pt x="978688" y="3223062"/>
                </a:lnTo>
                <a:lnTo>
                  <a:pt x="968982" y="3211966"/>
                </a:lnTo>
                <a:lnTo>
                  <a:pt x="955396" y="3201600"/>
                </a:lnTo>
                <a:lnTo>
                  <a:pt x="842675" y="3222819"/>
                </a:lnTo>
                <a:lnTo>
                  <a:pt x="841525" y="3221587"/>
                </a:lnTo>
                <a:close/>
              </a:path>
              <a:path w="3634740" h="3580765">
                <a:moveTo>
                  <a:pt x="1004987" y="3295649"/>
                </a:moveTo>
                <a:lnTo>
                  <a:pt x="997818" y="3296999"/>
                </a:lnTo>
                <a:lnTo>
                  <a:pt x="1004044" y="3298358"/>
                </a:lnTo>
                <a:lnTo>
                  <a:pt x="1004987" y="3295649"/>
                </a:lnTo>
                <a:close/>
              </a:path>
              <a:path w="3634740" h="3580765">
                <a:moveTo>
                  <a:pt x="925931" y="3194224"/>
                </a:moveTo>
                <a:lnTo>
                  <a:pt x="871317" y="3204504"/>
                </a:lnTo>
                <a:lnTo>
                  <a:pt x="859333" y="3219683"/>
                </a:lnTo>
                <a:lnTo>
                  <a:pt x="941837" y="3204153"/>
                </a:lnTo>
                <a:lnTo>
                  <a:pt x="925931" y="3194224"/>
                </a:lnTo>
                <a:close/>
              </a:path>
              <a:path w="3634740" h="3580765">
                <a:moveTo>
                  <a:pt x="367956" y="2694019"/>
                </a:moveTo>
                <a:lnTo>
                  <a:pt x="360383" y="2706223"/>
                </a:lnTo>
                <a:lnTo>
                  <a:pt x="841525" y="3221587"/>
                </a:lnTo>
                <a:lnTo>
                  <a:pt x="850378" y="3195523"/>
                </a:lnTo>
                <a:lnTo>
                  <a:pt x="367956" y="2694019"/>
                </a:lnTo>
                <a:close/>
              </a:path>
              <a:path w="3634740" h="3580765">
                <a:moveTo>
                  <a:pt x="806466" y="2144099"/>
                </a:moveTo>
                <a:lnTo>
                  <a:pt x="794075" y="2146431"/>
                </a:lnTo>
                <a:lnTo>
                  <a:pt x="902299" y="3198672"/>
                </a:lnTo>
                <a:lnTo>
                  <a:pt x="914700" y="3196338"/>
                </a:lnTo>
                <a:lnTo>
                  <a:pt x="806466" y="2144099"/>
                </a:lnTo>
                <a:close/>
              </a:path>
              <a:path w="3634740" h="3580765">
                <a:moveTo>
                  <a:pt x="3515653" y="2422422"/>
                </a:moveTo>
                <a:lnTo>
                  <a:pt x="3404128" y="2443415"/>
                </a:lnTo>
                <a:lnTo>
                  <a:pt x="3436090" y="2450322"/>
                </a:lnTo>
                <a:lnTo>
                  <a:pt x="3469232" y="2457006"/>
                </a:lnTo>
                <a:lnTo>
                  <a:pt x="3495354" y="2439166"/>
                </a:lnTo>
                <a:lnTo>
                  <a:pt x="3515653" y="2422422"/>
                </a:lnTo>
                <a:close/>
              </a:path>
              <a:path w="3634740" h="3580765">
                <a:moveTo>
                  <a:pt x="3504773" y="2024265"/>
                </a:moveTo>
                <a:lnTo>
                  <a:pt x="3482129" y="2312425"/>
                </a:lnTo>
                <a:lnTo>
                  <a:pt x="3403698" y="2327189"/>
                </a:lnTo>
                <a:lnTo>
                  <a:pt x="3385333" y="2343569"/>
                </a:lnTo>
                <a:lnTo>
                  <a:pt x="3380332" y="2357434"/>
                </a:lnTo>
                <a:lnTo>
                  <a:pt x="3372622" y="2371808"/>
                </a:lnTo>
                <a:lnTo>
                  <a:pt x="3367621" y="2385672"/>
                </a:lnTo>
                <a:lnTo>
                  <a:pt x="3367247" y="2411589"/>
                </a:lnTo>
                <a:lnTo>
                  <a:pt x="3373885" y="2436186"/>
                </a:lnTo>
                <a:lnTo>
                  <a:pt x="3385185" y="2459904"/>
                </a:lnTo>
                <a:lnTo>
                  <a:pt x="3387860" y="2462471"/>
                </a:lnTo>
                <a:lnTo>
                  <a:pt x="3404128" y="2443415"/>
                </a:lnTo>
                <a:lnTo>
                  <a:pt x="3515653" y="2422422"/>
                </a:lnTo>
                <a:lnTo>
                  <a:pt x="3532098" y="2393480"/>
                </a:lnTo>
                <a:lnTo>
                  <a:pt x="3533387" y="2354468"/>
                </a:lnTo>
                <a:lnTo>
                  <a:pt x="3525380" y="2330129"/>
                </a:lnTo>
                <a:lnTo>
                  <a:pt x="3504539" y="2295283"/>
                </a:lnTo>
                <a:lnTo>
                  <a:pt x="3489810" y="2285133"/>
                </a:lnTo>
                <a:lnTo>
                  <a:pt x="3504773" y="2024265"/>
                </a:lnTo>
                <a:close/>
              </a:path>
              <a:path w="3634740" h="3580765">
                <a:moveTo>
                  <a:pt x="2497130" y="2329844"/>
                </a:moveTo>
                <a:lnTo>
                  <a:pt x="2447550" y="2339177"/>
                </a:lnTo>
                <a:lnTo>
                  <a:pt x="3367621" y="2385672"/>
                </a:lnTo>
                <a:lnTo>
                  <a:pt x="3172210" y="2370765"/>
                </a:lnTo>
                <a:lnTo>
                  <a:pt x="2497130" y="2329844"/>
                </a:lnTo>
                <a:close/>
              </a:path>
              <a:path w="3634740" h="3580765">
                <a:moveTo>
                  <a:pt x="2374882" y="2430394"/>
                </a:moveTo>
                <a:lnTo>
                  <a:pt x="2337689" y="2437395"/>
                </a:lnTo>
                <a:lnTo>
                  <a:pt x="2358645" y="2446374"/>
                </a:lnTo>
                <a:lnTo>
                  <a:pt x="2374882" y="2430394"/>
                </a:lnTo>
                <a:close/>
              </a:path>
              <a:path w="3634740" h="3580765">
                <a:moveTo>
                  <a:pt x="916382" y="2071716"/>
                </a:moveTo>
                <a:lnTo>
                  <a:pt x="883843" y="2077841"/>
                </a:lnTo>
                <a:lnTo>
                  <a:pt x="2264623" y="2321919"/>
                </a:lnTo>
                <a:lnTo>
                  <a:pt x="2262164" y="2348228"/>
                </a:lnTo>
                <a:lnTo>
                  <a:pt x="2260839" y="2361400"/>
                </a:lnTo>
                <a:lnTo>
                  <a:pt x="2261834" y="2374136"/>
                </a:lnTo>
                <a:lnTo>
                  <a:pt x="2263990" y="2386653"/>
                </a:lnTo>
                <a:lnTo>
                  <a:pt x="2268467" y="2398734"/>
                </a:lnTo>
                <a:lnTo>
                  <a:pt x="2276426" y="2410158"/>
                </a:lnTo>
                <a:lnTo>
                  <a:pt x="2284357" y="2408666"/>
                </a:lnTo>
                <a:lnTo>
                  <a:pt x="2295798" y="2419435"/>
                </a:lnTo>
                <a:lnTo>
                  <a:pt x="2310528" y="2429585"/>
                </a:lnTo>
                <a:lnTo>
                  <a:pt x="2307863" y="2436084"/>
                </a:lnTo>
                <a:lnTo>
                  <a:pt x="2319083" y="2440898"/>
                </a:lnTo>
                <a:lnTo>
                  <a:pt x="2416716" y="2422519"/>
                </a:lnTo>
                <a:lnTo>
                  <a:pt x="2420013" y="2408976"/>
                </a:lnTo>
                <a:lnTo>
                  <a:pt x="2422157" y="2408572"/>
                </a:lnTo>
                <a:lnTo>
                  <a:pt x="2434315" y="2393360"/>
                </a:lnTo>
                <a:lnTo>
                  <a:pt x="2440671" y="2379241"/>
                </a:lnTo>
                <a:lnTo>
                  <a:pt x="2444705" y="2365558"/>
                </a:lnTo>
                <a:lnTo>
                  <a:pt x="2447550" y="2339177"/>
                </a:lnTo>
                <a:lnTo>
                  <a:pt x="2497130" y="2329844"/>
                </a:lnTo>
                <a:lnTo>
                  <a:pt x="2445201" y="2326696"/>
                </a:lnTo>
                <a:lnTo>
                  <a:pt x="2442658" y="2314251"/>
                </a:lnTo>
                <a:lnTo>
                  <a:pt x="2441304" y="2314506"/>
                </a:lnTo>
                <a:lnTo>
                  <a:pt x="2435279" y="2302717"/>
                </a:lnTo>
                <a:lnTo>
                  <a:pt x="2425772" y="2291584"/>
                </a:lnTo>
                <a:lnTo>
                  <a:pt x="2277003" y="2319588"/>
                </a:lnTo>
                <a:lnTo>
                  <a:pt x="916382" y="2071716"/>
                </a:lnTo>
                <a:close/>
              </a:path>
              <a:path w="3634740" h="3580765">
                <a:moveTo>
                  <a:pt x="124602" y="1820147"/>
                </a:moveTo>
                <a:lnTo>
                  <a:pt x="17692" y="1840272"/>
                </a:lnTo>
                <a:lnTo>
                  <a:pt x="3629" y="1881689"/>
                </a:lnTo>
                <a:lnTo>
                  <a:pt x="0" y="1908218"/>
                </a:lnTo>
                <a:lnTo>
                  <a:pt x="10340" y="1945040"/>
                </a:lnTo>
                <a:lnTo>
                  <a:pt x="28791" y="1967413"/>
                </a:lnTo>
                <a:lnTo>
                  <a:pt x="52083" y="1988875"/>
                </a:lnTo>
                <a:lnTo>
                  <a:pt x="107864" y="1978375"/>
                </a:lnTo>
                <a:lnTo>
                  <a:pt x="263169" y="2530677"/>
                </a:lnTo>
                <a:lnTo>
                  <a:pt x="251932" y="2532792"/>
                </a:lnTo>
                <a:lnTo>
                  <a:pt x="229515" y="2562858"/>
                </a:lnTo>
                <a:lnTo>
                  <a:pt x="218285" y="2564972"/>
                </a:lnTo>
                <a:lnTo>
                  <a:pt x="204222" y="2606389"/>
                </a:lnTo>
                <a:lnTo>
                  <a:pt x="200592" y="2632918"/>
                </a:lnTo>
                <a:lnTo>
                  <a:pt x="210933" y="2669741"/>
                </a:lnTo>
                <a:lnTo>
                  <a:pt x="229383" y="2692114"/>
                </a:lnTo>
                <a:lnTo>
                  <a:pt x="258677" y="2712445"/>
                </a:lnTo>
                <a:lnTo>
                  <a:pt x="293759" y="2718765"/>
                </a:lnTo>
                <a:lnTo>
                  <a:pt x="326466" y="2699685"/>
                </a:lnTo>
                <a:lnTo>
                  <a:pt x="355684" y="2681262"/>
                </a:lnTo>
                <a:lnTo>
                  <a:pt x="378541" y="2676959"/>
                </a:lnTo>
                <a:lnTo>
                  <a:pt x="382727" y="2637402"/>
                </a:lnTo>
                <a:lnTo>
                  <a:pt x="375317" y="2612951"/>
                </a:lnTo>
                <a:lnTo>
                  <a:pt x="349290" y="2579081"/>
                </a:lnTo>
                <a:lnTo>
                  <a:pt x="376221" y="2548165"/>
                </a:lnTo>
                <a:lnTo>
                  <a:pt x="344591" y="2554119"/>
                </a:lnTo>
                <a:lnTo>
                  <a:pt x="330812" y="2543790"/>
                </a:lnTo>
                <a:lnTo>
                  <a:pt x="313547" y="2534117"/>
                </a:lnTo>
                <a:lnTo>
                  <a:pt x="277909" y="2540826"/>
                </a:lnTo>
                <a:lnTo>
                  <a:pt x="122603" y="1988523"/>
                </a:lnTo>
                <a:lnTo>
                  <a:pt x="142748" y="1984731"/>
                </a:lnTo>
                <a:lnTo>
                  <a:pt x="153375" y="1969808"/>
                </a:lnTo>
                <a:lnTo>
                  <a:pt x="167487" y="1954228"/>
                </a:lnTo>
                <a:lnTo>
                  <a:pt x="184659" y="1928907"/>
                </a:lnTo>
                <a:lnTo>
                  <a:pt x="175190" y="1926932"/>
                </a:lnTo>
                <a:lnTo>
                  <a:pt x="179616" y="1913176"/>
                </a:lnTo>
                <a:lnTo>
                  <a:pt x="175884" y="1888032"/>
                </a:lnTo>
                <a:lnTo>
                  <a:pt x="165181" y="1864201"/>
                </a:lnTo>
                <a:lnTo>
                  <a:pt x="143994" y="1829420"/>
                </a:lnTo>
                <a:lnTo>
                  <a:pt x="134893" y="1831133"/>
                </a:lnTo>
                <a:lnTo>
                  <a:pt x="124602" y="1820147"/>
                </a:lnTo>
                <a:close/>
              </a:path>
              <a:path w="3634740" h="3580765">
                <a:moveTo>
                  <a:pt x="378541" y="2676959"/>
                </a:moveTo>
                <a:lnTo>
                  <a:pt x="355684" y="2681262"/>
                </a:lnTo>
                <a:lnTo>
                  <a:pt x="367956" y="2694019"/>
                </a:lnTo>
                <a:lnTo>
                  <a:pt x="378541" y="2676959"/>
                </a:lnTo>
                <a:close/>
              </a:path>
              <a:path w="3634740" h="3580765">
                <a:moveTo>
                  <a:pt x="2381480" y="2261152"/>
                </a:moveTo>
                <a:lnTo>
                  <a:pt x="2310234" y="2274564"/>
                </a:lnTo>
                <a:lnTo>
                  <a:pt x="2296320" y="2303029"/>
                </a:lnTo>
                <a:lnTo>
                  <a:pt x="2287034" y="2304777"/>
                </a:lnTo>
                <a:lnTo>
                  <a:pt x="2277003" y="2319588"/>
                </a:lnTo>
                <a:lnTo>
                  <a:pt x="2425772" y="2291584"/>
                </a:lnTo>
                <a:lnTo>
                  <a:pt x="2475742" y="2256331"/>
                </a:lnTo>
                <a:lnTo>
                  <a:pt x="2396313" y="2271283"/>
                </a:lnTo>
                <a:lnTo>
                  <a:pt x="2381480" y="2261152"/>
                </a:lnTo>
                <a:close/>
              </a:path>
              <a:path w="3634740" h="3580765">
                <a:moveTo>
                  <a:pt x="3205729" y="1253072"/>
                </a:moveTo>
                <a:lnTo>
                  <a:pt x="3156176" y="1262400"/>
                </a:lnTo>
                <a:lnTo>
                  <a:pt x="3170906" y="1272551"/>
                </a:lnTo>
                <a:lnTo>
                  <a:pt x="3458759" y="1438056"/>
                </a:lnTo>
                <a:lnTo>
                  <a:pt x="3449083" y="1465724"/>
                </a:lnTo>
                <a:lnTo>
                  <a:pt x="3446401" y="1492075"/>
                </a:lnTo>
                <a:lnTo>
                  <a:pt x="3448380" y="1517549"/>
                </a:lnTo>
                <a:lnTo>
                  <a:pt x="3450341" y="1530102"/>
                </a:lnTo>
                <a:lnTo>
                  <a:pt x="2396313" y="2271283"/>
                </a:lnTo>
                <a:lnTo>
                  <a:pt x="2475742" y="2256331"/>
                </a:lnTo>
                <a:lnTo>
                  <a:pt x="3400187" y="1604159"/>
                </a:lnTo>
                <a:lnTo>
                  <a:pt x="3479904" y="1550384"/>
                </a:lnTo>
                <a:lnTo>
                  <a:pt x="3605936" y="1526659"/>
                </a:lnTo>
                <a:lnTo>
                  <a:pt x="3613840" y="1512248"/>
                </a:lnTo>
                <a:lnTo>
                  <a:pt x="3632440" y="1495824"/>
                </a:lnTo>
                <a:lnTo>
                  <a:pt x="3634725" y="1469548"/>
                </a:lnTo>
                <a:lnTo>
                  <a:pt x="3623043" y="1445901"/>
                </a:lnTo>
                <a:lnTo>
                  <a:pt x="3595044" y="1412402"/>
                </a:lnTo>
                <a:lnTo>
                  <a:pt x="3572189" y="1403781"/>
                </a:lnTo>
                <a:lnTo>
                  <a:pt x="3456410" y="1425576"/>
                </a:lnTo>
                <a:lnTo>
                  <a:pt x="3205729" y="1253072"/>
                </a:lnTo>
                <a:close/>
              </a:path>
              <a:path w="3634740" h="3580765">
                <a:moveTo>
                  <a:pt x="1931453" y="1337868"/>
                </a:moveTo>
                <a:lnTo>
                  <a:pt x="1776784" y="1366983"/>
                </a:lnTo>
                <a:lnTo>
                  <a:pt x="1794846" y="1389429"/>
                </a:lnTo>
                <a:lnTo>
                  <a:pt x="1816382" y="1398299"/>
                </a:lnTo>
                <a:lnTo>
                  <a:pt x="1840239" y="1406731"/>
                </a:lnTo>
                <a:lnTo>
                  <a:pt x="1885326" y="1398243"/>
                </a:lnTo>
                <a:lnTo>
                  <a:pt x="2319579" y="2272805"/>
                </a:lnTo>
                <a:lnTo>
                  <a:pt x="2370067" y="2263301"/>
                </a:lnTo>
                <a:lnTo>
                  <a:pt x="2352823" y="2253624"/>
                </a:lnTo>
                <a:lnTo>
                  <a:pt x="2317230" y="2260324"/>
                </a:lnTo>
                <a:lnTo>
                  <a:pt x="1895461" y="1383412"/>
                </a:lnTo>
                <a:lnTo>
                  <a:pt x="1911488" y="1367472"/>
                </a:lnTo>
                <a:lnTo>
                  <a:pt x="1926355" y="1351751"/>
                </a:lnTo>
                <a:lnTo>
                  <a:pt x="1931453" y="1337868"/>
                </a:lnTo>
                <a:close/>
              </a:path>
              <a:path w="3634740" h="3580765">
                <a:moveTo>
                  <a:pt x="2023893" y="1289470"/>
                </a:moveTo>
                <a:lnTo>
                  <a:pt x="3015721" y="1198378"/>
                </a:lnTo>
                <a:lnTo>
                  <a:pt x="3020614" y="1223304"/>
                </a:lnTo>
                <a:lnTo>
                  <a:pt x="3024317" y="1235530"/>
                </a:lnTo>
                <a:lnTo>
                  <a:pt x="3030342" y="1247318"/>
                </a:lnTo>
                <a:lnTo>
                  <a:pt x="3039848" y="1258452"/>
                </a:lnTo>
                <a:lnTo>
                  <a:pt x="2929407" y="1421395"/>
                </a:lnTo>
                <a:lnTo>
                  <a:pt x="2381480" y="2261152"/>
                </a:lnTo>
                <a:lnTo>
                  <a:pt x="2831241" y="1582028"/>
                </a:lnTo>
                <a:lnTo>
                  <a:pt x="3029818" y="1273263"/>
                </a:lnTo>
                <a:lnTo>
                  <a:pt x="3190983" y="1242925"/>
                </a:lnTo>
                <a:lnTo>
                  <a:pt x="3176238" y="1232778"/>
                </a:lnTo>
                <a:lnTo>
                  <a:pt x="3185466" y="1205194"/>
                </a:lnTo>
                <a:lnTo>
                  <a:pt x="3183061" y="1166878"/>
                </a:lnTo>
                <a:lnTo>
                  <a:pt x="3178390" y="1154834"/>
                </a:lnTo>
                <a:lnTo>
                  <a:pt x="3013372" y="1185898"/>
                </a:lnTo>
                <a:lnTo>
                  <a:pt x="2023893" y="1289470"/>
                </a:lnTo>
                <a:close/>
              </a:path>
              <a:path w="3634740" h="3580765">
                <a:moveTo>
                  <a:pt x="3538822" y="1590985"/>
                </a:moveTo>
                <a:lnTo>
                  <a:pt x="3529526" y="1592735"/>
                </a:lnTo>
                <a:lnTo>
                  <a:pt x="3504773" y="2024265"/>
                </a:lnTo>
                <a:lnTo>
                  <a:pt x="3538822" y="1590985"/>
                </a:lnTo>
                <a:close/>
              </a:path>
              <a:path w="3634740" h="3580765">
                <a:moveTo>
                  <a:pt x="709020" y="262753"/>
                </a:moveTo>
                <a:lnTo>
                  <a:pt x="674957" y="282088"/>
                </a:lnTo>
                <a:lnTo>
                  <a:pt x="647892" y="313029"/>
                </a:lnTo>
                <a:lnTo>
                  <a:pt x="632473" y="354701"/>
                </a:lnTo>
                <a:lnTo>
                  <a:pt x="628649" y="381267"/>
                </a:lnTo>
                <a:lnTo>
                  <a:pt x="635479" y="405827"/>
                </a:lnTo>
                <a:lnTo>
                  <a:pt x="643447" y="417250"/>
                </a:lnTo>
                <a:lnTo>
                  <a:pt x="656087" y="440717"/>
                </a:lnTo>
                <a:lnTo>
                  <a:pt x="801535" y="413337"/>
                </a:lnTo>
                <a:lnTo>
                  <a:pt x="1490484" y="800570"/>
                </a:lnTo>
                <a:lnTo>
                  <a:pt x="1485676" y="814399"/>
                </a:lnTo>
                <a:lnTo>
                  <a:pt x="1484350" y="827571"/>
                </a:lnTo>
                <a:lnTo>
                  <a:pt x="1485345" y="840307"/>
                </a:lnTo>
                <a:lnTo>
                  <a:pt x="1487457" y="852566"/>
                </a:lnTo>
                <a:lnTo>
                  <a:pt x="1499881" y="850494"/>
                </a:lnTo>
                <a:lnTo>
                  <a:pt x="1506710" y="875054"/>
                </a:lnTo>
                <a:lnTo>
                  <a:pt x="1514680" y="886477"/>
                </a:lnTo>
                <a:lnTo>
                  <a:pt x="1524991" y="897459"/>
                </a:lnTo>
                <a:lnTo>
                  <a:pt x="1536493" y="908217"/>
                </a:lnTo>
                <a:lnTo>
                  <a:pt x="850298" y="1967848"/>
                </a:lnTo>
                <a:lnTo>
                  <a:pt x="713950" y="1993514"/>
                </a:lnTo>
                <a:lnTo>
                  <a:pt x="707195" y="2007709"/>
                </a:lnTo>
                <a:lnTo>
                  <a:pt x="701603" y="2021685"/>
                </a:lnTo>
                <a:lnTo>
                  <a:pt x="699272" y="2031346"/>
                </a:lnTo>
                <a:lnTo>
                  <a:pt x="708598" y="2033291"/>
                </a:lnTo>
                <a:lnTo>
                  <a:pt x="708263" y="2059200"/>
                </a:lnTo>
                <a:lnTo>
                  <a:pt x="714899" y="2083797"/>
                </a:lnTo>
                <a:lnTo>
                  <a:pt x="723834" y="2095038"/>
                </a:lnTo>
                <a:lnTo>
                  <a:pt x="735095" y="2105841"/>
                </a:lnTo>
                <a:lnTo>
                  <a:pt x="344591" y="2554119"/>
                </a:lnTo>
                <a:lnTo>
                  <a:pt x="376221" y="2548165"/>
                </a:lnTo>
                <a:lnTo>
                  <a:pt x="739794" y="2130803"/>
                </a:lnTo>
                <a:lnTo>
                  <a:pt x="872852" y="2105756"/>
                </a:lnTo>
                <a:lnTo>
                  <a:pt x="878443" y="2091780"/>
                </a:lnTo>
                <a:lnTo>
                  <a:pt x="884062" y="2090723"/>
                </a:lnTo>
                <a:lnTo>
                  <a:pt x="883843" y="2077841"/>
                </a:lnTo>
                <a:lnTo>
                  <a:pt x="916382" y="2071716"/>
                </a:lnTo>
                <a:lnTo>
                  <a:pt x="881494" y="2065360"/>
                </a:lnTo>
                <a:lnTo>
                  <a:pt x="886308" y="2051531"/>
                </a:lnTo>
                <a:lnTo>
                  <a:pt x="887637" y="2038357"/>
                </a:lnTo>
                <a:lnTo>
                  <a:pt x="886643" y="2025621"/>
                </a:lnTo>
                <a:lnTo>
                  <a:pt x="882138" y="2000623"/>
                </a:lnTo>
                <a:lnTo>
                  <a:pt x="906489" y="1983116"/>
                </a:lnTo>
                <a:lnTo>
                  <a:pt x="877852" y="1988507"/>
                </a:lnTo>
                <a:lnTo>
                  <a:pt x="866984" y="1977630"/>
                </a:lnTo>
                <a:lnTo>
                  <a:pt x="862699" y="1965513"/>
                </a:lnTo>
                <a:lnTo>
                  <a:pt x="1548873" y="905887"/>
                </a:lnTo>
                <a:lnTo>
                  <a:pt x="1661945" y="884602"/>
                </a:lnTo>
                <a:lnTo>
                  <a:pt x="1665564" y="858074"/>
                </a:lnTo>
                <a:lnTo>
                  <a:pt x="1661031" y="820159"/>
                </a:lnTo>
                <a:lnTo>
                  <a:pt x="1660837" y="820195"/>
                </a:lnTo>
                <a:lnTo>
                  <a:pt x="1657134" y="807969"/>
                </a:lnTo>
                <a:lnTo>
                  <a:pt x="1651109" y="796180"/>
                </a:lnTo>
                <a:lnTo>
                  <a:pt x="1641602" y="785047"/>
                </a:lnTo>
                <a:lnTo>
                  <a:pt x="1648502" y="778528"/>
                </a:lnTo>
                <a:lnTo>
                  <a:pt x="1640414" y="772347"/>
                </a:lnTo>
                <a:lnTo>
                  <a:pt x="1624524" y="762416"/>
                </a:lnTo>
                <a:lnTo>
                  <a:pt x="1512999" y="783409"/>
                </a:lnTo>
                <a:lnTo>
                  <a:pt x="823946" y="396196"/>
                </a:lnTo>
                <a:lnTo>
                  <a:pt x="831163" y="394837"/>
                </a:lnTo>
                <a:lnTo>
                  <a:pt x="830171" y="369178"/>
                </a:lnTo>
                <a:lnTo>
                  <a:pt x="829187" y="356440"/>
                </a:lnTo>
                <a:lnTo>
                  <a:pt x="827033" y="343923"/>
                </a:lnTo>
                <a:lnTo>
                  <a:pt x="824683" y="331442"/>
                </a:lnTo>
                <a:lnTo>
                  <a:pt x="884304" y="307296"/>
                </a:lnTo>
                <a:lnTo>
                  <a:pt x="809850" y="321311"/>
                </a:lnTo>
                <a:lnTo>
                  <a:pt x="791609" y="298898"/>
                </a:lnTo>
                <a:lnTo>
                  <a:pt x="766398" y="277798"/>
                </a:lnTo>
                <a:lnTo>
                  <a:pt x="738880" y="270055"/>
                </a:lnTo>
                <a:lnTo>
                  <a:pt x="709020" y="262753"/>
                </a:lnTo>
                <a:close/>
              </a:path>
              <a:path w="3634740" h="3580765">
                <a:moveTo>
                  <a:pt x="863751" y="2107469"/>
                </a:moveTo>
                <a:lnTo>
                  <a:pt x="739794" y="2130803"/>
                </a:lnTo>
                <a:lnTo>
                  <a:pt x="753374" y="2141170"/>
                </a:lnTo>
                <a:lnTo>
                  <a:pt x="769280" y="2151099"/>
                </a:lnTo>
                <a:lnTo>
                  <a:pt x="842104" y="2137390"/>
                </a:lnTo>
                <a:lnTo>
                  <a:pt x="854670" y="2122102"/>
                </a:lnTo>
                <a:lnTo>
                  <a:pt x="863751" y="2107469"/>
                </a:lnTo>
                <a:close/>
              </a:path>
              <a:path w="3634740" h="3580765">
                <a:moveTo>
                  <a:pt x="3605936" y="1526659"/>
                </a:moveTo>
                <a:lnTo>
                  <a:pt x="3479904" y="1550384"/>
                </a:lnTo>
                <a:lnTo>
                  <a:pt x="3484188" y="1562500"/>
                </a:lnTo>
                <a:lnTo>
                  <a:pt x="3495048" y="1573379"/>
                </a:lnTo>
                <a:lnTo>
                  <a:pt x="3496983" y="1573015"/>
                </a:lnTo>
                <a:lnTo>
                  <a:pt x="3520252" y="1594481"/>
                </a:lnTo>
                <a:lnTo>
                  <a:pt x="3529526" y="1592735"/>
                </a:lnTo>
                <a:lnTo>
                  <a:pt x="3531774" y="1553543"/>
                </a:lnTo>
                <a:lnTo>
                  <a:pt x="3598032" y="1541070"/>
                </a:lnTo>
                <a:lnTo>
                  <a:pt x="3605936" y="1526659"/>
                </a:lnTo>
                <a:close/>
              </a:path>
              <a:path w="3634740" h="3580765">
                <a:moveTo>
                  <a:pt x="3575195" y="1545369"/>
                </a:moveTo>
                <a:lnTo>
                  <a:pt x="3531774" y="1553543"/>
                </a:lnTo>
                <a:lnTo>
                  <a:pt x="3554688" y="1562152"/>
                </a:lnTo>
                <a:lnTo>
                  <a:pt x="3575195" y="1545369"/>
                </a:lnTo>
                <a:close/>
              </a:path>
              <a:path w="3634740" h="3580765">
                <a:moveTo>
                  <a:pt x="187580" y="1924600"/>
                </a:moveTo>
                <a:lnTo>
                  <a:pt x="184659" y="1928907"/>
                </a:lnTo>
                <a:lnTo>
                  <a:pt x="696207" y="2035623"/>
                </a:lnTo>
                <a:lnTo>
                  <a:pt x="698337" y="2035222"/>
                </a:lnTo>
                <a:lnTo>
                  <a:pt x="699272" y="2031346"/>
                </a:lnTo>
                <a:lnTo>
                  <a:pt x="187580" y="1924600"/>
                </a:lnTo>
                <a:close/>
              </a:path>
              <a:path w="3634740" h="3580765">
                <a:moveTo>
                  <a:pt x="1661945" y="884602"/>
                </a:moveTo>
                <a:lnTo>
                  <a:pt x="1548873" y="905887"/>
                </a:lnTo>
                <a:lnTo>
                  <a:pt x="1557634" y="930084"/>
                </a:lnTo>
                <a:lnTo>
                  <a:pt x="1615472" y="919196"/>
                </a:lnTo>
                <a:lnTo>
                  <a:pt x="1788185" y="1222684"/>
                </a:lnTo>
                <a:lnTo>
                  <a:pt x="1765134" y="1239946"/>
                </a:lnTo>
                <a:lnTo>
                  <a:pt x="1750264" y="1268591"/>
                </a:lnTo>
                <a:lnTo>
                  <a:pt x="1742378" y="1295922"/>
                </a:lnTo>
                <a:lnTo>
                  <a:pt x="1742626" y="1321721"/>
                </a:lnTo>
                <a:lnTo>
                  <a:pt x="1745169" y="1334165"/>
                </a:lnTo>
                <a:lnTo>
                  <a:pt x="1748872" y="1346391"/>
                </a:lnTo>
                <a:lnTo>
                  <a:pt x="1754897" y="1358180"/>
                </a:lnTo>
                <a:lnTo>
                  <a:pt x="1762054" y="1356833"/>
                </a:lnTo>
                <a:lnTo>
                  <a:pt x="879788" y="1988143"/>
                </a:lnTo>
                <a:lnTo>
                  <a:pt x="906489" y="1983116"/>
                </a:lnTo>
                <a:lnTo>
                  <a:pt x="1198706" y="1773032"/>
                </a:lnTo>
                <a:lnTo>
                  <a:pt x="1776784" y="1366983"/>
                </a:lnTo>
                <a:lnTo>
                  <a:pt x="1931453" y="1337868"/>
                </a:lnTo>
                <a:lnTo>
                  <a:pt x="1936551" y="1323985"/>
                </a:lnTo>
                <a:lnTo>
                  <a:pt x="1943002" y="1297938"/>
                </a:lnTo>
                <a:lnTo>
                  <a:pt x="1930885" y="1299206"/>
                </a:lnTo>
                <a:lnTo>
                  <a:pt x="1926214" y="1287162"/>
                </a:lnTo>
                <a:lnTo>
                  <a:pt x="1914552" y="1263511"/>
                </a:lnTo>
                <a:lnTo>
                  <a:pt x="1900596" y="1253215"/>
                </a:lnTo>
                <a:lnTo>
                  <a:pt x="1879649" y="1231312"/>
                </a:lnTo>
                <a:lnTo>
                  <a:pt x="1879963" y="1230580"/>
                </a:lnTo>
                <a:lnTo>
                  <a:pt x="1864867" y="1221172"/>
                </a:lnTo>
                <a:lnTo>
                  <a:pt x="1815295" y="1230503"/>
                </a:lnTo>
                <a:lnTo>
                  <a:pt x="1627956" y="916846"/>
                </a:lnTo>
                <a:lnTo>
                  <a:pt x="1649013" y="899959"/>
                </a:lnTo>
                <a:lnTo>
                  <a:pt x="1661945" y="884602"/>
                </a:lnTo>
                <a:close/>
              </a:path>
              <a:path w="3634740" h="3580765">
                <a:moveTo>
                  <a:pt x="827225" y="1959268"/>
                </a:moveTo>
                <a:lnTo>
                  <a:pt x="729030" y="1977753"/>
                </a:lnTo>
                <a:lnTo>
                  <a:pt x="721307" y="1992129"/>
                </a:lnTo>
                <a:lnTo>
                  <a:pt x="850298" y="1967848"/>
                </a:lnTo>
                <a:lnTo>
                  <a:pt x="827225" y="1959268"/>
                </a:lnTo>
                <a:close/>
              </a:path>
              <a:path w="3634740" h="3580765">
                <a:moveTo>
                  <a:pt x="266652" y="1160178"/>
                </a:moveTo>
                <a:lnTo>
                  <a:pt x="249647" y="1163379"/>
                </a:lnTo>
                <a:lnTo>
                  <a:pt x="736392" y="1976367"/>
                </a:lnTo>
                <a:lnTo>
                  <a:pt x="803016" y="1963825"/>
                </a:lnTo>
                <a:lnTo>
                  <a:pt x="774132" y="1956339"/>
                </a:lnTo>
                <a:lnTo>
                  <a:pt x="746434" y="1961553"/>
                </a:lnTo>
                <a:lnTo>
                  <a:pt x="266652" y="1160178"/>
                </a:lnTo>
                <a:close/>
              </a:path>
              <a:path w="3634740" h="3580765">
                <a:moveTo>
                  <a:pt x="3547002" y="1395599"/>
                </a:moveTo>
                <a:lnTo>
                  <a:pt x="3481916" y="1407851"/>
                </a:lnTo>
                <a:lnTo>
                  <a:pt x="3465695" y="1423828"/>
                </a:lnTo>
                <a:lnTo>
                  <a:pt x="3572189" y="1403781"/>
                </a:lnTo>
                <a:lnTo>
                  <a:pt x="3547002" y="1395599"/>
                </a:lnTo>
                <a:close/>
              </a:path>
              <a:path w="3634740" h="3580765">
                <a:moveTo>
                  <a:pt x="3203818" y="697741"/>
                </a:moveTo>
                <a:lnTo>
                  <a:pt x="3179057" y="702402"/>
                </a:lnTo>
                <a:lnTo>
                  <a:pt x="3491201" y="1406103"/>
                </a:lnTo>
                <a:lnTo>
                  <a:pt x="3503581" y="1403773"/>
                </a:lnTo>
                <a:lnTo>
                  <a:pt x="3203818" y="697741"/>
                </a:lnTo>
                <a:close/>
              </a:path>
              <a:path w="3634740" h="3580765">
                <a:moveTo>
                  <a:pt x="107864" y="1978375"/>
                </a:moveTo>
                <a:lnTo>
                  <a:pt x="70676" y="1985375"/>
                </a:lnTo>
                <a:lnTo>
                  <a:pt x="91619" y="1994356"/>
                </a:lnTo>
                <a:lnTo>
                  <a:pt x="107864" y="1978375"/>
                </a:lnTo>
                <a:close/>
              </a:path>
              <a:path w="3634740" h="3580765">
                <a:moveTo>
                  <a:pt x="3190983" y="1242925"/>
                </a:moveTo>
                <a:lnTo>
                  <a:pt x="3029818" y="1273263"/>
                </a:lnTo>
                <a:lnTo>
                  <a:pt x="3064324" y="1292614"/>
                </a:lnTo>
                <a:lnTo>
                  <a:pt x="3098831" y="1299041"/>
                </a:lnTo>
                <a:lnTo>
                  <a:pt x="3128660" y="1280503"/>
                </a:lnTo>
                <a:lnTo>
                  <a:pt x="3156176" y="1262400"/>
                </a:lnTo>
                <a:lnTo>
                  <a:pt x="3205729" y="1253072"/>
                </a:lnTo>
                <a:lnTo>
                  <a:pt x="3190983" y="1242925"/>
                </a:lnTo>
                <a:close/>
              </a:path>
              <a:path w="3634740" h="3580765">
                <a:moveTo>
                  <a:pt x="179574" y="995647"/>
                </a:moveTo>
                <a:lnTo>
                  <a:pt x="147447" y="1014618"/>
                </a:lnTo>
                <a:lnTo>
                  <a:pt x="122291" y="1032276"/>
                </a:lnTo>
                <a:lnTo>
                  <a:pt x="111131" y="1073146"/>
                </a:lnTo>
                <a:lnTo>
                  <a:pt x="109244" y="1099347"/>
                </a:lnTo>
                <a:lnTo>
                  <a:pt x="120747" y="1135951"/>
                </a:lnTo>
                <a:lnTo>
                  <a:pt x="138036" y="1158543"/>
                </a:lnTo>
                <a:lnTo>
                  <a:pt x="159949" y="1167341"/>
                </a:lnTo>
                <a:lnTo>
                  <a:pt x="187674" y="1175045"/>
                </a:lnTo>
                <a:lnTo>
                  <a:pt x="102113" y="1811458"/>
                </a:lnTo>
                <a:lnTo>
                  <a:pt x="58728" y="1819624"/>
                </a:lnTo>
                <a:lnTo>
                  <a:pt x="38223" y="1836407"/>
                </a:lnTo>
                <a:lnTo>
                  <a:pt x="118984" y="1821205"/>
                </a:lnTo>
                <a:lnTo>
                  <a:pt x="114503" y="1809125"/>
                </a:lnTo>
                <a:lnTo>
                  <a:pt x="190023" y="1187526"/>
                </a:lnTo>
                <a:lnTo>
                  <a:pt x="242702" y="1177609"/>
                </a:lnTo>
                <a:lnTo>
                  <a:pt x="249647" y="1163379"/>
                </a:lnTo>
                <a:lnTo>
                  <a:pt x="266652" y="1160178"/>
                </a:lnTo>
                <a:lnTo>
                  <a:pt x="259698" y="1148564"/>
                </a:lnTo>
                <a:lnTo>
                  <a:pt x="275555" y="1132656"/>
                </a:lnTo>
                <a:lnTo>
                  <a:pt x="289088" y="1117185"/>
                </a:lnTo>
                <a:lnTo>
                  <a:pt x="295623" y="1090109"/>
                </a:lnTo>
                <a:lnTo>
                  <a:pt x="295185" y="1064345"/>
                </a:lnTo>
                <a:lnTo>
                  <a:pt x="292884" y="1052122"/>
                </a:lnTo>
                <a:lnTo>
                  <a:pt x="280435" y="1054199"/>
                </a:lnTo>
                <a:lnTo>
                  <a:pt x="275955" y="1042119"/>
                </a:lnTo>
                <a:lnTo>
                  <a:pt x="267990" y="1030695"/>
                </a:lnTo>
                <a:lnTo>
                  <a:pt x="257700" y="1019709"/>
                </a:lnTo>
                <a:lnTo>
                  <a:pt x="246246" y="1008942"/>
                </a:lnTo>
                <a:lnTo>
                  <a:pt x="229590" y="1012078"/>
                </a:lnTo>
                <a:lnTo>
                  <a:pt x="212910" y="1002295"/>
                </a:lnTo>
                <a:lnTo>
                  <a:pt x="198579" y="1004992"/>
                </a:lnTo>
                <a:lnTo>
                  <a:pt x="179574" y="995647"/>
                </a:lnTo>
                <a:close/>
              </a:path>
              <a:path w="3634740" h="3580765">
                <a:moveTo>
                  <a:pt x="3155093" y="1120451"/>
                </a:moveTo>
                <a:lnTo>
                  <a:pt x="3031084" y="1143794"/>
                </a:lnTo>
                <a:lnTo>
                  <a:pt x="3024342" y="1157987"/>
                </a:lnTo>
                <a:lnTo>
                  <a:pt x="3018760" y="1171960"/>
                </a:lnTo>
                <a:lnTo>
                  <a:pt x="3015500" y="1185497"/>
                </a:lnTo>
                <a:lnTo>
                  <a:pt x="3178390" y="1154834"/>
                </a:lnTo>
                <a:lnTo>
                  <a:pt x="3173719" y="1142790"/>
                </a:lnTo>
                <a:lnTo>
                  <a:pt x="3155093" y="1120451"/>
                </a:lnTo>
                <a:close/>
              </a:path>
              <a:path w="3634740" h="3580765">
                <a:moveTo>
                  <a:pt x="3132613" y="1111759"/>
                </a:moveTo>
                <a:lnTo>
                  <a:pt x="3046188" y="1128028"/>
                </a:lnTo>
                <a:lnTo>
                  <a:pt x="3038436" y="1142410"/>
                </a:lnTo>
                <a:lnTo>
                  <a:pt x="3145613" y="1122235"/>
                </a:lnTo>
                <a:lnTo>
                  <a:pt x="3132613" y="1111759"/>
                </a:lnTo>
                <a:close/>
              </a:path>
              <a:path w="3634740" h="3580765">
                <a:moveTo>
                  <a:pt x="2422322" y="159929"/>
                </a:moveTo>
                <a:lnTo>
                  <a:pt x="2323178" y="178592"/>
                </a:lnTo>
                <a:lnTo>
                  <a:pt x="2337907" y="188743"/>
                </a:lnTo>
                <a:lnTo>
                  <a:pt x="2335725" y="193806"/>
                </a:lnTo>
                <a:lnTo>
                  <a:pt x="2353857" y="198663"/>
                </a:lnTo>
                <a:lnTo>
                  <a:pt x="2427021" y="184891"/>
                </a:lnTo>
                <a:lnTo>
                  <a:pt x="3053599" y="1126633"/>
                </a:lnTo>
                <a:lnTo>
                  <a:pt x="3119622" y="1114205"/>
                </a:lnTo>
                <a:lnTo>
                  <a:pt x="3100770" y="1104830"/>
                </a:lnTo>
                <a:lnTo>
                  <a:pt x="3102141" y="1091649"/>
                </a:lnTo>
                <a:lnTo>
                  <a:pt x="3048900" y="1101671"/>
                </a:lnTo>
                <a:lnTo>
                  <a:pt x="2422322" y="159929"/>
                </a:lnTo>
                <a:close/>
              </a:path>
              <a:path w="3634740" h="3580765">
                <a:moveTo>
                  <a:pt x="2469598" y="138107"/>
                </a:moveTo>
                <a:lnTo>
                  <a:pt x="2444837" y="142768"/>
                </a:lnTo>
                <a:lnTo>
                  <a:pt x="3076480" y="566634"/>
                </a:lnTo>
                <a:lnTo>
                  <a:pt x="3069601" y="606699"/>
                </a:lnTo>
                <a:lnTo>
                  <a:pt x="3069657" y="632534"/>
                </a:lnTo>
                <a:lnTo>
                  <a:pt x="3081348" y="669103"/>
                </a:lnTo>
                <a:lnTo>
                  <a:pt x="3097625" y="678962"/>
                </a:lnTo>
                <a:lnTo>
                  <a:pt x="3120907" y="700425"/>
                </a:lnTo>
                <a:lnTo>
                  <a:pt x="3139568" y="696912"/>
                </a:lnTo>
                <a:lnTo>
                  <a:pt x="3098420" y="1092350"/>
                </a:lnTo>
                <a:lnTo>
                  <a:pt x="3102141" y="1091649"/>
                </a:lnTo>
                <a:lnTo>
                  <a:pt x="3141917" y="709393"/>
                </a:lnTo>
                <a:lnTo>
                  <a:pt x="3222440" y="694235"/>
                </a:lnTo>
                <a:lnTo>
                  <a:pt x="3236363" y="665768"/>
                </a:lnTo>
                <a:lnTo>
                  <a:pt x="3252749" y="636838"/>
                </a:lnTo>
                <a:lnTo>
                  <a:pt x="3254019" y="597829"/>
                </a:lnTo>
                <a:lnTo>
                  <a:pt x="3246032" y="573487"/>
                </a:lnTo>
                <a:lnTo>
                  <a:pt x="3225249" y="538630"/>
                </a:lnTo>
                <a:lnTo>
                  <a:pt x="3193049" y="531768"/>
                </a:lnTo>
                <a:lnTo>
                  <a:pt x="3098891" y="549493"/>
                </a:lnTo>
                <a:lnTo>
                  <a:pt x="2469598" y="138107"/>
                </a:lnTo>
                <a:close/>
              </a:path>
              <a:path w="3634740" h="3580765">
                <a:moveTo>
                  <a:pt x="1943265" y="1296875"/>
                </a:moveTo>
                <a:lnTo>
                  <a:pt x="1943002" y="1297938"/>
                </a:lnTo>
                <a:lnTo>
                  <a:pt x="2023893" y="1289470"/>
                </a:lnTo>
                <a:lnTo>
                  <a:pt x="1943265" y="1296875"/>
                </a:lnTo>
                <a:close/>
              </a:path>
              <a:path w="3634740" h="3580765">
                <a:moveTo>
                  <a:pt x="2325527" y="191073"/>
                </a:moveTo>
                <a:lnTo>
                  <a:pt x="1879963" y="1230580"/>
                </a:lnTo>
                <a:lnTo>
                  <a:pt x="1880793" y="1231097"/>
                </a:lnTo>
                <a:lnTo>
                  <a:pt x="1892029" y="1228982"/>
                </a:lnTo>
                <a:lnTo>
                  <a:pt x="1998509" y="976323"/>
                </a:lnTo>
                <a:lnTo>
                  <a:pt x="2335725" y="193806"/>
                </a:lnTo>
                <a:lnTo>
                  <a:pt x="2325527" y="191073"/>
                </a:lnTo>
                <a:close/>
              </a:path>
              <a:path w="3634740" h="3580765">
                <a:moveTo>
                  <a:pt x="292836" y="1051864"/>
                </a:moveTo>
                <a:lnTo>
                  <a:pt x="292884" y="1052122"/>
                </a:lnTo>
                <a:lnTo>
                  <a:pt x="1487501" y="852824"/>
                </a:lnTo>
                <a:lnTo>
                  <a:pt x="1487457" y="852566"/>
                </a:lnTo>
                <a:lnTo>
                  <a:pt x="292836" y="1051864"/>
                </a:lnTo>
                <a:close/>
              </a:path>
              <a:path w="3634740" h="3580765">
                <a:moveTo>
                  <a:pt x="3158546" y="525340"/>
                </a:moveTo>
                <a:lnTo>
                  <a:pt x="3126393" y="531393"/>
                </a:lnTo>
                <a:lnTo>
                  <a:pt x="3098891" y="549493"/>
                </a:lnTo>
                <a:lnTo>
                  <a:pt x="3193049" y="531768"/>
                </a:lnTo>
                <a:lnTo>
                  <a:pt x="3158546" y="525340"/>
                </a:lnTo>
                <a:close/>
              </a:path>
              <a:path w="3634740" h="3580765">
                <a:moveTo>
                  <a:pt x="2226404" y="232556"/>
                </a:moveTo>
                <a:lnTo>
                  <a:pt x="1648502" y="778528"/>
                </a:lnTo>
                <a:lnTo>
                  <a:pt x="1653983" y="782716"/>
                </a:lnTo>
                <a:lnTo>
                  <a:pt x="2226404" y="232556"/>
                </a:lnTo>
                <a:close/>
              </a:path>
              <a:path w="3634740" h="3580765">
                <a:moveTo>
                  <a:pt x="1603961" y="29672"/>
                </a:moveTo>
                <a:lnTo>
                  <a:pt x="1540129" y="41688"/>
                </a:lnTo>
                <a:lnTo>
                  <a:pt x="1552959" y="246042"/>
                </a:lnTo>
                <a:lnTo>
                  <a:pt x="1582580" y="744465"/>
                </a:lnTo>
                <a:lnTo>
                  <a:pt x="1570200" y="746795"/>
                </a:lnTo>
                <a:lnTo>
                  <a:pt x="1554173" y="762735"/>
                </a:lnTo>
                <a:lnTo>
                  <a:pt x="1536957" y="765976"/>
                </a:lnTo>
                <a:lnTo>
                  <a:pt x="1524412" y="781261"/>
                </a:lnTo>
                <a:lnTo>
                  <a:pt x="1610983" y="764964"/>
                </a:lnTo>
                <a:lnTo>
                  <a:pt x="1597414" y="754596"/>
                </a:lnTo>
                <a:lnTo>
                  <a:pt x="1567342" y="49488"/>
                </a:lnTo>
                <a:lnTo>
                  <a:pt x="1657659" y="32487"/>
                </a:lnTo>
                <a:lnTo>
                  <a:pt x="1603961" y="29672"/>
                </a:lnTo>
                <a:close/>
              </a:path>
              <a:path w="3634740" h="3580765">
                <a:moveTo>
                  <a:pt x="677589" y="436669"/>
                </a:moveTo>
                <a:lnTo>
                  <a:pt x="665188" y="439004"/>
                </a:lnTo>
                <a:lnTo>
                  <a:pt x="246246" y="1008942"/>
                </a:lnTo>
                <a:lnTo>
                  <a:pt x="677589" y="436669"/>
                </a:lnTo>
                <a:close/>
              </a:path>
              <a:path w="3634740" h="3580765">
                <a:moveTo>
                  <a:pt x="1657659" y="32487"/>
                </a:moveTo>
                <a:lnTo>
                  <a:pt x="1567342" y="49488"/>
                </a:lnTo>
                <a:lnTo>
                  <a:pt x="2296701" y="106038"/>
                </a:lnTo>
                <a:lnTo>
                  <a:pt x="2292087" y="119830"/>
                </a:lnTo>
                <a:lnTo>
                  <a:pt x="2292115" y="132748"/>
                </a:lnTo>
                <a:lnTo>
                  <a:pt x="2296786" y="144791"/>
                </a:lnTo>
                <a:lnTo>
                  <a:pt x="2306099" y="155961"/>
                </a:lnTo>
                <a:lnTo>
                  <a:pt x="2226404" y="232556"/>
                </a:lnTo>
                <a:lnTo>
                  <a:pt x="2273657" y="187914"/>
                </a:lnTo>
                <a:lnTo>
                  <a:pt x="2308448" y="168442"/>
                </a:lnTo>
                <a:lnTo>
                  <a:pt x="2469598" y="138107"/>
                </a:lnTo>
                <a:lnTo>
                  <a:pt x="2478826" y="110524"/>
                </a:lnTo>
                <a:lnTo>
                  <a:pt x="2476421" y="72207"/>
                </a:lnTo>
                <a:lnTo>
                  <a:pt x="2467079" y="48120"/>
                </a:lnTo>
                <a:lnTo>
                  <a:pt x="2460088" y="36513"/>
                </a:lnTo>
                <a:lnTo>
                  <a:pt x="2302033" y="66265"/>
                </a:lnTo>
                <a:lnTo>
                  <a:pt x="1657659" y="32487"/>
                </a:lnTo>
                <a:close/>
              </a:path>
              <a:path w="3634740" h="3580765">
                <a:moveTo>
                  <a:pt x="2444837" y="142768"/>
                </a:moveTo>
                <a:lnTo>
                  <a:pt x="2308448" y="168442"/>
                </a:lnTo>
                <a:lnTo>
                  <a:pt x="2310798" y="180923"/>
                </a:lnTo>
                <a:lnTo>
                  <a:pt x="2439834" y="156633"/>
                </a:lnTo>
                <a:lnTo>
                  <a:pt x="2444837" y="142768"/>
                </a:lnTo>
                <a:close/>
              </a:path>
              <a:path w="3634740" h="3580765">
                <a:moveTo>
                  <a:pt x="801535" y="413337"/>
                </a:moveTo>
                <a:lnTo>
                  <a:pt x="677589" y="436669"/>
                </a:lnTo>
                <a:lnTo>
                  <a:pt x="693712" y="459481"/>
                </a:lnTo>
                <a:lnTo>
                  <a:pt x="779902" y="443256"/>
                </a:lnTo>
                <a:lnTo>
                  <a:pt x="792465" y="427968"/>
                </a:lnTo>
                <a:lnTo>
                  <a:pt x="801535" y="413337"/>
                </a:lnTo>
                <a:close/>
              </a:path>
              <a:path w="3634740" h="3580765">
                <a:moveTo>
                  <a:pt x="2379452" y="0"/>
                </a:moveTo>
                <a:lnTo>
                  <a:pt x="2319849" y="24142"/>
                </a:lnTo>
                <a:lnTo>
                  <a:pt x="2304163" y="65864"/>
                </a:lnTo>
                <a:lnTo>
                  <a:pt x="2460088" y="36513"/>
                </a:lnTo>
                <a:lnTo>
                  <a:pt x="2446104" y="13299"/>
                </a:lnTo>
                <a:lnTo>
                  <a:pt x="2413948" y="6429"/>
                </a:lnTo>
                <a:lnTo>
                  <a:pt x="2379452" y="0"/>
                </a:lnTo>
                <a:close/>
              </a:path>
              <a:path w="3634740" h="3580765">
                <a:moveTo>
                  <a:pt x="1550264" y="26857"/>
                </a:moveTo>
                <a:lnTo>
                  <a:pt x="809850" y="321311"/>
                </a:lnTo>
                <a:lnTo>
                  <a:pt x="884304" y="307296"/>
                </a:lnTo>
                <a:lnTo>
                  <a:pt x="1540129" y="41688"/>
                </a:lnTo>
                <a:lnTo>
                  <a:pt x="1603961" y="29672"/>
                </a:lnTo>
                <a:lnTo>
                  <a:pt x="1550264" y="26857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flipV="1">
            <a:off x="328197" y="910083"/>
            <a:ext cx="7380210" cy="187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ject 54"/>
          <p:cNvSpPr/>
          <p:nvPr/>
        </p:nvSpPr>
        <p:spPr>
          <a:xfrm>
            <a:off x="1863084" y="1116225"/>
            <a:ext cx="4310436" cy="47980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54"/>
          <p:cNvSpPr/>
          <p:nvPr/>
        </p:nvSpPr>
        <p:spPr>
          <a:xfrm>
            <a:off x="1863084" y="4158778"/>
            <a:ext cx="423423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0"/>
          <p:cNvSpPr/>
          <p:nvPr/>
        </p:nvSpPr>
        <p:spPr>
          <a:xfrm>
            <a:off x="242917" y="151611"/>
            <a:ext cx="3308316" cy="777178"/>
          </a:xfrm>
          <a:custGeom>
            <a:avLst/>
            <a:gdLst/>
            <a:ahLst/>
            <a:cxnLst/>
            <a:rect l="l" t="t" r="r" b="b"/>
            <a:pathLst>
              <a:path w="4206240" h="1028700">
                <a:moveTo>
                  <a:pt x="3943251" y="0"/>
                </a:moveTo>
                <a:lnTo>
                  <a:pt x="0" y="0"/>
                </a:lnTo>
                <a:lnTo>
                  <a:pt x="266442" y="514099"/>
                </a:lnTo>
                <a:lnTo>
                  <a:pt x="0" y="1028199"/>
                </a:lnTo>
                <a:lnTo>
                  <a:pt x="3943251" y="1028199"/>
                </a:lnTo>
                <a:lnTo>
                  <a:pt x="4205746" y="514099"/>
                </a:lnTo>
                <a:lnTo>
                  <a:pt x="3943251" y="0"/>
                </a:lnTo>
                <a:close/>
              </a:path>
            </a:pathLst>
          </a:custGeom>
          <a:solidFill>
            <a:srgbClr val="0D88CC">
              <a:alpha val="89999"/>
            </a:srgbClr>
          </a:solidFill>
        </p:spPr>
        <p:txBody>
          <a:bodyPr wrap="square" lIns="0" tIns="0" rIns="0" bIns="0" rtlCol="0"/>
          <a:lstStyle/>
          <a:p>
            <a:r>
              <a:rPr lang="ru-RU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</a:t>
            </a:r>
          </a:p>
          <a:p>
            <a:r>
              <a:rPr lang="ru-RU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КОНКУРС</a:t>
            </a:r>
            <a:endParaRPr lang="ru-RU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5001" y="1146988"/>
            <a:ext cx="78918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Рассчитайте размер неустойки исполнителя контракта исходя из следующих условий:</a:t>
            </a:r>
          </a:p>
          <a:p>
            <a:r>
              <a:rPr lang="ru-RU" sz="1400" dirty="0"/>
              <a:t>Цена контракта составляет 5,3 млн. руб.</a:t>
            </a:r>
          </a:p>
          <a:p>
            <a:r>
              <a:rPr lang="ru-RU" sz="1400" dirty="0"/>
              <a:t>Дата исполнения, предусмотренная контрактом, 01 ноября 2021 года.</a:t>
            </a:r>
          </a:p>
          <a:p>
            <a:r>
              <a:rPr lang="ru-RU" sz="1400" dirty="0"/>
              <a:t>Этапы не предусмотрены.</a:t>
            </a:r>
          </a:p>
          <a:p>
            <a:r>
              <a:rPr lang="ru-RU" sz="1400" dirty="0"/>
              <a:t>В установленный контрактом срок исполнитель оказал услуги в объеме 30% от цены контракта. По оставшемуся объему услуг допущена просрочка 40 дней.  </a:t>
            </a:r>
          </a:p>
          <a:p>
            <a:r>
              <a:rPr lang="ru-RU" sz="1400" dirty="0"/>
              <a:t>Условиями контракта предусмотрена обязанность привлечь соисполнителей из числа субъектов малого предпринимательства и социально ориентированных некоммерческих организаций (ч. 6 ст. 30 Закона о контрактной системе) в объеме 40% от цены контракта и ответственность за нарушение данной обязанности.</a:t>
            </a:r>
          </a:p>
          <a:p>
            <a:r>
              <a:rPr lang="ru-RU" sz="1400" dirty="0"/>
              <a:t>Исполнитель оказал весь объем услуг собственными силами.</a:t>
            </a:r>
          </a:p>
          <a:p>
            <a:r>
              <a:rPr lang="ru-RU" sz="1400" dirty="0"/>
              <a:t>Ключевая ставка ЦБ РФ для решения задачи: ставка, действующая на 17 декабря 2021 года.</a:t>
            </a:r>
          </a:p>
          <a:p>
            <a:r>
              <a:rPr lang="ru-RU" sz="1400" dirty="0"/>
              <a:t>Укажите результат решения в поле для ответов (например: 5,3 млн. </a:t>
            </a:r>
            <a:r>
              <a:rPr lang="ru-RU" sz="1400" dirty="0" smtClean="0"/>
              <a:t>руб.)</a:t>
            </a:r>
            <a:endParaRPr lang="ru-RU" sz="1400" dirty="0"/>
          </a:p>
        </p:txBody>
      </p:sp>
      <p:sp>
        <p:nvSpPr>
          <p:cNvPr id="22" name="object 2"/>
          <p:cNvSpPr txBox="1"/>
          <p:nvPr/>
        </p:nvSpPr>
        <p:spPr>
          <a:xfrm>
            <a:off x="328197" y="1281812"/>
            <a:ext cx="1232325" cy="278473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521200" algn="l"/>
                <a:tab pos="8726805" algn="l"/>
                <a:tab pos="13486765" algn="l"/>
              </a:tabLst>
            </a:pPr>
            <a:r>
              <a:rPr lang="ru-RU" sz="18000" spc="-575" dirty="0" smtClean="0">
                <a:solidFill>
                  <a:srgbClr val="0070C0">
                    <a:alpha val="30000"/>
                  </a:srgbClr>
                </a:solidFill>
                <a:latin typeface="Arial"/>
                <a:cs typeface="Arial"/>
              </a:rPr>
              <a:t>2</a:t>
            </a:r>
            <a:endParaRPr sz="18000" dirty="0">
              <a:solidFill>
                <a:srgbClr val="0070C0">
                  <a:alpha val="30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27" name="object 54"/>
          <p:cNvSpPr/>
          <p:nvPr/>
        </p:nvSpPr>
        <p:spPr>
          <a:xfrm>
            <a:off x="3406698" y="6660930"/>
            <a:ext cx="423423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54"/>
          <p:cNvSpPr/>
          <p:nvPr/>
        </p:nvSpPr>
        <p:spPr>
          <a:xfrm>
            <a:off x="3384396" y="4289554"/>
            <a:ext cx="4234236" cy="45719"/>
          </a:xfrm>
          <a:custGeom>
            <a:avLst/>
            <a:gdLst/>
            <a:ahLst/>
            <a:cxnLst/>
            <a:rect l="l" t="t" r="r" b="b"/>
            <a:pathLst>
              <a:path w="3703320">
                <a:moveTo>
                  <a:pt x="0" y="0"/>
                </a:moveTo>
                <a:lnTo>
                  <a:pt x="3702812" y="0"/>
                </a:lnTo>
              </a:path>
            </a:pathLst>
          </a:custGeom>
          <a:ln w="6096">
            <a:solidFill>
              <a:srgbClr val="84D03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627116"/>
            <a:ext cx="1498877" cy="149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0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2320</TotalTime>
  <Words>974</Words>
  <Application>Microsoft Office PowerPoint</Application>
  <PresentationFormat>Широкоэкранный</PresentationFormat>
  <Paragraphs>143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Калмыков</dc:creator>
  <cp:lastModifiedBy>Валуйская Анастасия Сергеевна</cp:lastModifiedBy>
  <cp:revision>164</cp:revision>
  <cp:lastPrinted>2018-10-17T10:34:09Z</cp:lastPrinted>
  <dcterms:created xsi:type="dcterms:W3CDTF">2018-10-01T10:57:17Z</dcterms:created>
  <dcterms:modified xsi:type="dcterms:W3CDTF">2022-11-07T13:17:51Z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2018-09-27T00:00:00Z</vt:filetime>
  </property>
  <property fmtid="{D5CDD505-2E9C-101B-9397-08002B2CF9AE}" pid="3" name="Creator">
    <vt:lpwstr>Microsoft® PowerPoint® для Office 365</vt:lpwstr>
  </property>
  <property fmtid="{D5CDD505-2E9C-101B-9397-08002B2CF9AE}" pid="4" name="LastSaved">
    <vt:filetime>2018-10-01T00:00:00Z</vt:filetime>
  </property>
</Properties>
</file>